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7" r:id="rId2"/>
    <p:sldId id="256" r:id="rId3"/>
    <p:sldId id="258" r:id="rId4"/>
    <p:sldId id="260" r:id="rId5"/>
    <p:sldId id="268" r:id="rId6"/>
    <p:sldId id="297" r:id="rId7"/>
    <p:sldId id="298" r:id="rId8"/>
    <p:sldId id="299" r:id="rId9"/>
    <p:sldId id="301" r:id="rId10"/>
    <p:sldId id="300" r:id="rId11"/>
    <p:sldId id="263" r:id="rId12"/>
    <p:sldId id="335" r:id="rId13"/>
    <p:sldId id="264" r:id="rId14"/>
    <p:sldId id="303" r:id="rId15"/>
    <p:sldId id="304" r:id="rId16"/>
    <p:sldId id="266" r:id="rId17"/>
    <p:sldId id="267" r:id="rId18"/>
    <p:sldId id="305" r:id="rId19"/>
    <p:sldId id="306" r:id="rId20"/>
    <p:sldId id="270" r:id="rId21"/>
    <p:sldId id="271" r:id="rId22"/>
    <p:sldId id="336" r:id="rId23"/>
    <p:sldId id="307" r:id="rId24"/>
    <p:sldId id="308" r:id="rId25"/>
    <p:sldId id="274" r:id="rId26"/>
    <p:sldId id="337" r:id="rId27"/>
    <p:sldId id="310" r:id="rId28"/>
    <p:sldId id="311" r:id="rId29"/>
    <p:sldId id="277" r:id="rId30"/>
    <p:sldId id="338" r:id="rId31"/>
    <p:sldId id="278" r:id="rId32"/>
    <p:sldId id="313" r:id="rId33"/>
    <p:sldId id="280" r:id="rId34"/>
    <p:sldId id="339" r:id="rId35"/>
    <p:sldId id="281" r:id="rId36"/>
    <p:sldId id="315" r:id="rId37"/>
    <p:sldId id="283" r:id="rId38"/>
    <p:sldId id="340" r:id="rId39"/>
    <p:sldId id="284" r:id="rId40"/>
    <p:sldId id="341" r:id="rId41"/>
    <p:sldId id="324" r:id="rId42"/>
    <p:sldId id="325" r:id="rId43"/>
    <p:sldId id="286" r:id="rId44"/>
    <p:sldId id="342" r:id="rId45"/>
    <p:sldId id="287" r:id="rId46"/>
    <p:sldId id="316" r:id="rId47"/>
    <p:sldId id="317" r:id="rId48"/>
    <p:sldId id="318" r:id="rId49"/>
    <p:sldId id="319" r:id="rId50"/>
    <p:sldId id="290" r:id="rId51"/>
    <p:sldId id="343" r:id="rId52"/>
    <p:sldId id="291" r:id="rId53"/>
    <p:sldId id="320" r:id="rId54"/>
    <p:sldId id="293" r:id="rId55"/>
    <p:sldId id="344" r:id="rId56"/>
    <p:sldId id="321" r:id="rId57"/>
    <p:sldId id="322" r:id="rId58"/>
    <p:sldId id="296" r:id="rId59"/>
    <p:sldId id="345" r:id="rId60"/>
    <p:sldId id="323" r:id="rId61"/>
    <p:sldId id="326" r:id="rId62"/>
    <p:sldId id="346" r:id="rId63"/>
    <p:sldId id="327" r:id="rId64"/>
    <p:sldId id="347" r:id="rId65"/>
    <p:sldId id="328" r:id="rId66"/>
    <p:sldId id="348" r:id="rId67"/>
    <p:sldId id="329" r:id="rId68"/>
    <p:sldId id="349" r:id="rId69"/>
    <p:sldId id="330" r:id="rId70"/>
    <p:sldId id="350" r:id="rId71"/>
    <p:sldId id="331" r:id="rId72"/>
    <p:sldId id="351" r:id="rId73"/>
    <p:sldId id="332" r:id="rId74"/>
    <p:sldId id="333" r:id="rId75"/>
    <p:sldId id="352" r:id="rId76"/>
    <p:sldId id="334" r:id="rId77"/>
    <p:sldId id="353" r:id="rId78"/>
    <p:sldId id="354" r:id="rId79"/>
    <p:sldId id="355" r:id="rId80"/>
    <p:sldId id="356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F183E-C09B-45DC-95C6-D6518D0D0FBD}" v="115" dt="2021-02-17T01:46:31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6478075601" userId="ca4962d3be30ecc7" providerId="LiveId" clId="{55AF183E-C09B-45DC-95C6-D6518D0D0FBD}"/>
    <pc:docChg chg="undo custSel addSld delSld modSld sldOrd">
      <pc:chgData name="16478075601" userId="ca4962d3be30ecc7" providerId="LiveId" clId="{55AF183E-C09B-45DC-95C6-D6518D0D0FBD}" dt="2021-02-17T13:09:01.565" v="15801" actId="1036"/>
      <pc:docMkLst>
        <pc:docMk/>
      </pc:docMkLst>
      <pc:sldChg chg="addSp delSp modSp mod delDesignElem">
        <pc:chgData name="16478075601" userId="ca4962d3be30ecc7" providerId="LiveId" clId="{55AF183E-C09B-45DC-95C6-D6518D0D0FBD}" dt="2021-02-16T23:44:13.231" v="14519" actId="20577"/>
        <pc:sldMkLst>
          <pc:docMk/>
          <pc:sldMk cId="3980546535" sldId="256"/>
        </pc:sldMkLst>
        <pc:spChg chg="mod">
          <ac:chgData name="16478075601" userId="ca4962d3be30ecc7" providerId="LiveId" clId="{55AF183E-C09B-45DC-95C6-D6518D0D0FBD}" dt="2021-02-15T01:04:24.979" v="680"/>
          <ac:spMkLst>
            <pc:docMk/>
            <pc:sldMk cId="3980546535" sldId="256"/>
            <ac:spMk id="2" creationId="{C6B9BC05-0FF9-4E50-81A3-E73827CFBF52}"/>
          </ac:spMkLst>
        </pc:spChg>
        <pc:spChg chg="mod">
          <ac:chgData name="16478075601" userId="ca4962d3be30ecc7" providerId="LiveId" clId="{55AF183E-C09B-45DC-95C6-D6518D0D0FBD}" dt="2021-02-16T23:44:13.231" v="14519" actId="20577"/>
          <ac:spMkLst>
            <pc:docMk/>
            <pc:sldMk cId="3980546535" sldId="256"/>
            <ac:spMk id="3" creationId="{7025AECE-4611-4834-8DEC-2357357470F6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3980546535" sldId="256"/>
            <ac:grpSpMk id="9" creationId="{1351B104-9B78-4A2B-B970-FA8ABE1CE12D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3980546535" sldId="256"/>
            <ac:grpSpMk id="13" creationId="{D4116A08-770E-4DC3-AAB6-E3E8E6CEC832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3980546535" sldId="256"/>
            <ac:grpSpMk id="69" creationId="{77EB1C59-16D1-4C5E-9775-50CB40E022FE}"/>
          </ac:grpSpMkLst>
        </pc:grpChg>
      </pc:sldChg>
      <pc:sldChg chg="addSp delSp modSp mod delDesignElem">
        <pc:chgData name="16478075601" userId="ca4962d3be30ecc7" providerId="LiveId" clId="{55AF183E-C09B-45DC-95C6-D6518D0D0FBD}" dt="2021-02-16T23:43:57.181" v="14495" actId="27636"/>
        <pc:sldMkLst>
          <pc:docMk/>
          <pc:sldMk cId="2163720419" sldId="257"/>
        </pc:sldMkLst>
        <pc:spChg chg="mod">
          <ac:chgData name="16478075601" userId="ca4962d3be30ecc7" providerId="LiveId" clId="{55AF183E-C09B-45DC-95C6-D6518D0D0FBD}" dt="2021-02-16T23:43:57.181" v="14495" actId="27636"/>
          <ac:spMkLst>
            <pc:docMk/>
            <pc:sldMk cId="2163720419" sldId="257"/>
            <ac:spMk id="2" creationId="{62347823-6B02-48E7-9B8D-FFA804BDA795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2163720419" sldId="257"/>
            <ac:spMk id="70" creationId="{4B24F6DB-F114-44A7-BB56-D401884E4E7F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2163720419" sldId="257"/>
            <ac:grpSpMk id="10" creationId="{FF5EAD09-B81D-415F-8BCF-73C81AE05F21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2163720419" sldId="257"/>
            <ac:grpSpMk id="66" creationId="{9BE10567-6165-46A7-867D-4690A16B46D6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2163720419" sldId="257"/>
            <ac:grpSpMk id="72" creationId="{4DB50ECD-225E-4F81-AF7B-706DD05F3BA8}"/>
          </ac:grpSpMkLst>
        </pc:grpChg>
        <pc:picChg chg="add del">
          <ac:chgData name="16478075601" userId="ca4962d3be30ecc7" providerId="LiveId" clId="{55AF183E-C09B-45DC-95C6-D6518D0D0FBD}" dt="2021-02-15T01:04:26.366" v="682"/>
          <ac:picMkLst>
            <pc:docMk/>
            <pc:sldMk cId="2163720419" sldId="257"/>
            <ac:picMk id="8" creationId="{9ACD3AF8-B16E-4174-8C1A-41F683C4AF8A}"/>
          </ac:picMkLst>
        </pc:picChg>
      </pc:sldChg>
      <pc:sldChg chg="addSp delSp modSp mod delDesignElem">
        <pc:chgData name="16478075601" userId="ca4962d3be30ecc7" providerId="LiveId" clId="{55AF183E-C09B-45DC-95C6-D6518D0D0FBD}" dt="2021-02-16T00:53:26.733" v="6888" actId="5793"/>
        <pc:sldMkLst>
          <pc:docMk/>
          <pc:sldMk cId="2467975195" sldId="258"/>
        </pc:sldMkLst>
        <pc:spChg chg="mod">
          <ac:chgData name="16478075601" userId="ca4962d3be30ecc7" providerId="LiveId" clId="{55AF183E-C09B-45DC-95C6-D6518D0D0FBD}" dt="2021-02-16T00:53:26.733" v="6888" actId="5793"/>
          <ac:spMkLst>
            <pc:docMk/>
            <pc:sldMk cId="2467975195" sldId="258"/>
            <ac:spMk id="3" creationId="{456F70B5-24DE-401E-B209-C671B18123AD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2467975195" sldId="258"/>
            <ac:spMk id="56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2467975195" sldId="258"/>
            <ac:spMk id="87" creationId="{7D1C411D-0818-4640-8657-2AF78250C802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2467975195" sldId="258"/>
            <ac:grpSpMk id="58" creationId="{4ADB9295-9645-4BF2-ADFD-75800B7FAD06}"/>
          </ac:grpSpMkLst>
        </pc:grpChg>
      </pc:sldChg>
      <pc:sldChg chg="addSp delSp modSp del mod delDesignElem">
        <pc:chgData name="16478075601" userId="ca4962d3be30ecc7" providerId="LiveId" clId="{55AF183E-C09B-45DC-95C6-D6518D0D0FBD}" dt="2021-02-16T23:44:56.387" v="14520" actId="2696"/>
        <pc:sldMkLst>
          <pc:docMk/>
          <pc:sldMk cId="966037966" sldId="259"/>
        </pc:sldMkLst>
        <pc:spChg chg="mod">
          <ac:chgData name="16478075601" userId="ca4962d3be30ecc7" providerId="LiveId" clId="{55AF183E-C09B-45DC-95C6-D6518D0D0FBD}" dt="2021-02-15T01:04:26.366" v="682"/>
          <ac:spMkLst>
            <pc:docMk/>
            <pc:sldMk cId="966037966" sldId="259"/>
            <ac:spMk id="3" creationId="{B3F54CEB-13E7-48B6-BE32-361A9B9D4514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966037966" sldId="259"/>
            <ac:spMk id="8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966037966" sldId="259"/>
            <ac:spMk id="39" creationId="{7D1C411D-0818-4640-8657-2AF78250C802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966037966" sldId="259"/>
            <ac:grpSpMk id="10" creationId="{4ADB9295-9645-4BF2-ADFD-75800B7FAD06}"/>
          </ac:grpSpMkLst>
        </pc:grpChg>
      </pc:sldChg>
      <pc:sldChg chg="addSp delSp modSp mod delDesignElem">
        <pc:chgData name="16478075601" userId="ca4962d3be30ecc7" providerId="LiveId" clId="{55AF183E-C09B-45DC-95C6-D6518D0D0FBD}" dt="2021-02-17T01:53:55.707" v="15796" actId="5793"/>
        <pc:sldMkLst>
          <pc:docMk/>
          <pc:sldMk cId="82472635" sldId="260"/>
        </pc:sldMkLst>
        <pc:spChg chg="mod">
          <ac:chgData name="16478075601" userId="ca4962d3be30ecc7" providerId="LiveId" clId="{55AF183E-C09B-45DC-95C6-D6518D0D0FBD}" dt="2021-02-15T01:04:24.979" v="680"/>
          <ac:spMkLst>
            <pc:docMk/>
            <pc:sldMk cId="82472635" sldId="260"/>
            <ac:spMk id="2" creationId="{4E2BBE1D-3BB8-47EA-B26C-03CEAF4402D9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82472635" sldId="260"/>
            <ac:spMk id="73" creationId="{6697F791-5FFA-4164-899F-EB52EA72B024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82472635" sldId="260"/>
            <ac:spMk id="77" creationId="{B773AB25-A422-41AA-9737-5E04C1966DE1}"/>
          </ac:spMkLst>
        </pc:spChg>
        <pc:spChg chg="mod">
          <ac:chgData name="16478075601" userId="ca4962d3be30ecc7" providerId="LiveId" clId="{55AF183E-C09B-45DC-95C6-D6518D0D0FBD}" dt="2021-02-17T01:53:55.707" v="15796" actId="5793"/>
          <ac:spMkLst>
            <pc:docMk/>
            <pc:sldMk cId="82472635" sldId="260"/>
            <ac:spMk id="1030" creationId="{24BF5DF2-84F5-43D7-9CDE-947E3E41BCE4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82472635" sldId="260"/>
            <ac:grpSpMk id="81" creationId="{6AD0D387-1584-4477-B5F8-52B50D4F2205}"/>
          </ac:grpSpMkLst>
        </pc:grpChg>
        <pc:picChg chg="add del">
          <ac:chgData name="16478075601" userId="ca4962d3be30ecc7" providerId="LiveId" clId="{55AF183E-C09B-45DC-95C6-D6518D0D0FBD}" dt="2021-02-15T01:04:26.366" v="682"/>
          <ac:picMkLst>
            <pc:docMk/>
            <pc:sldMk cId="82472635" sldId="260"/>
            <ac:picMk id="75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5T01:04:26.366" v="682"/>
          <ac:picMkLst>
            <pc:docMk/>
            <pc:sldMk cId="82472635" sldId="260"/>
            <ac:picMk id="79" creationId="{AF0552B8-DE8C-40DF-B29F-1728E6A10619}"/>
          </ac:picMkLst>
        </pc:picChg>
      </pc:sldChg>
      <pc:sldChg chg="addSp delSp modSp del mod delDesignElem">
        <pc:chgData name="16478075601" userId="ca4962d3be30ecc7" providerId="LiveId" clId="{55AF183E-C09B-45DC-95C6-D6518D0D0FBD}" dt="2021-02-16T00:57:31.424" v="6963" actId="2696"/>
        <pc:sldMkLst>
          <pc:docMk/>
          <pc:sldMk cId="1325937742" sldId="261"/>
        </pc:sldMkLst>
        <pc:spChg chg="mod">
          <ac:chgData name="16478075601" userId="ca4962d3be30ecc7" providerId="LiveId" clId="{55AF183E-C09B-45DC-95C6-D6518D0D0FBD}" dt="2021-02-15T01:54:31.717" v="1491" actId="13926"/>
          <ac:spMkLst>
            <pc:docMk/>
            <pc:sldMk cId="1325937742" sldId="261"/>
            <ac:spMk id="122" creationId="{44A7924F-9EB1-44DC-BC6D-57655B487679}"/>
          </ac:spMkLst>
        </pc:s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1325937742" sldId="261"/>
            <ac:grpSpMk id="117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1325937742" sldId="261"/>
            <ac:grpSpMk id="119" creationId="{FD642FB6-2808-4BC5-AE0B-7302C24B78A5}"/>
          </ac:grpSpMkLst>
        </pc:grpChg>
      </pc:sldChg>
      <pc:sldChg chg="addSp delSp modSp new del mod setBg setClrOvrMap delDesignElem">
        <pc:chgData name="16478075601" userId="ca4962d3be30ecc7" providerId="LiveId" clId="{55AF183E-C09B-45DC-95C6-D6518D0D0FBD}" dt="2021-02-16T02:15:35.123" v="8162" actId="2696"/>
        <pc:sldMkLst>
          <pc:docMk/>
          <pc:sldMk cId="4265758862" sldId="262"/>
        </pc:sldMkLst>
        <pc:spChg chg="mod">
          <ac:chgData name="16478075601" userId="ca4962d3be30ecc7" providerId="LiveId" clId="{55AF183E-C09B-45DC-95C6-D6518D0D0FBD}" dt="2021-02-16T00:56:50.243" v="6962" actId="20577"/>
          <ac:spMkLst>
            <pc:docMk/>
            <pc:sldMk cId="4265758862" sldId="262"/>
            <ac:spMk id="2" creationId="{0BCEA65D-B9A8-4078-B4F4-D4AEE1E5FE4D}"/>
          </ac:spMkLst>
        </pc:spChg>
        <pc:spChg chg="mod">
          <ac:chgData name="16478075601" userId="ca4962d3be30ecc7" providerId="LiveId" clId="{55AF183E-C09B-45DC-95C6-D6518D0D0FBD}" dt="2021-02-15T01:02:47.665" v="661" actId="20577"/>
          <ac:spMkLst>
            <pc:docMk/>
            <pc:sldMk cId="4265758862" sldId="262"/>
            <ac:spMk id="3" creationId="{52859CD3-F932-498A-A57E-13FC7A4D2425}"/>
          </ac:spMkLst>
        </pc:spChg>
        <pc:spChg chg="add del">
          <ac:chgData name="16478075601" userId="ca4962d3be30ecc7" providerId="LiveId" clId="{55AF183E-C09B-45DC-95C6-D6518D0D0FBD}" dt="2021-02-15T00:54:47.529" v="288" actId="26606"/>
          <ac:spMkLst>
            <pc:docMk/>
            <pc:sldMk cId="4265758862" sldId="262"/>
            <ac:spMk id="8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0:54:47.529" v="288" actId="26606"/>
          <ac:spMkLst>
            <pc:docMk/>
            <pc:sldMk cId="4265758862" sldId="262"/>
            <ac:spMk id="39" creationId="{7D1C411D-0818-4640-8657-2AF78250C802}"/>
          </ac:spMkLst>
        </pc:spChg>
        <pc:spChg chg="add del">
          <ac:chgData name="16478075601" userId="ca4962d3be30ecc7" providerId="LiveId" clId="{55AF183E-C09B-45DC-95C6-D6518D0D0FBD}" dt="2021-02-15T00:54:47.517" v="287" actId="26606"/>
          <ac:spMkLst>
            <pc:docMk/>
            <pc:sldMk cId="4265758862" sldId="262"/>
            <ac:spMk id="44" creationId="{E9B448F0-DA06-4165-AB5F-4330A20E06D0}"/>
          </ac:spMkLst>
        </pc:spChg>
        <pc:spChg chg="add del">
          <ac:chgData name="16478075601" userId="ca4962d3be30ecc7" providerId="LiveId" clId="{55AF183E-C09B-45DC-95C6-D6518D0D0FBD}" dt="2021-02-15T00:56:07.939" v="289" actId="26606"/>
          <ac:spMkLst>
            <pc:docMk/>
            <pc:sldMk cId="4265758862" sldId="262"/>
            <ac:spMk id="75" creationId="{7D1C411D-0818-4640-8657-2AF78250C802}"/>
          </ac:spMkLst>
        </pc:spChg>
        <pc:spChg chg="add del">
          <ac:chgData name="16478075601" userId="ca4962d3be30ecc7" providerId="LiveId" clId="{55AF183E-C09B-45DC-95C6-D6518D0D0FBD}" dt="2021-02-15T00:56:07.939" v="289" actId="26606"/>
          <ac:spMkLst>
            <pc:docMk/>
            <pc:sldMk cId="4265758862" sldId="262"/>
            <ac:spMk id="89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0:56:28.773" v="293" actId="26606"/>
          <ac:spMkLst>
            <pc:docMk/>
            <pc:sldMk cId="4265758862" sldId="262"/>
            <ac:spMk id="96" creationId="{E978A47D-4F17-40FE-AB70-7AF78A9575EB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4265758862" sldId="262"/>
            <ac:spMk id="144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1:04:26.366" v="682"/>
          <ac:spMkLst>
            <pc:docMk/>
            <pc:sldMk cId="4265758862" sldId="262"/>
            <ac:spMk id="175" creationId="{7D1C411D-0818-4640-8657-2AF78250C802}"/>
          </ac:spMkLst>
        </pc:spChg>
        <pc:grpChg chg="add del">
          <ac:chgData name="16478075601" userId="ca4962d3be30ecc7" providerId="LiveId" clId="{55AF183E-C09B-45DC-95C6-D6518D0D0FBD}" dt="2021-02-15T00:54:47.529" v="288" actId="26606"/>
          <ac:grpSpMkLst>
            <pc:docMk/>
            <pc:sldMk cId="4265758862" sldId="262"/>
            <ac:grpSpMk id="10" creationId="{4ADB9295-9645-4BF2-ADFD-75800B7FAD06}"/>
          </ac:grpSpMkLst>
        </pc:grpChg>
        <pc:grpChg chg="add del">
          <ac:chgData name="16478075601" userId="ca4962d3be30ecc7" providerId="LiveId" clId="{55AF183E-C09B-45DC-95C6-D6518D0D0FBD}" dt="2021-02-15T00:54:47.517" v="287" actId="26606"/>
          <ac:grpSpMkLst>
            <pc:docMk/>
            <pc:sldMk cId="4265758862" sldId="262"/>
            <ac:grpSpMk id="48" creationId="{2576BCDF-119F-4EB5-83D7-ED823C93EBBD}"/>
          </ac:grpSpMkLst>
        </pc:grpChg>
        <pc:grpChg chg="add del">
          <ac:chgData name="16478075601" userId="ca4962d3be30ecc7" providerId="LiveId" clId="{55AF183E-C09B-45DC-95C6-D6518D0D0FBD}" dt="2021-02-15T00:54:47.517" v="287" actId="26606"/>
          <ac:grpSpMkLst>
            <pc:docMk/>
            <pc:sldMk cId="4265758862" sldId="262"/>
            <ac:grpSpMk id="77" creationId="{8DB4BB99-C854-45F9-BED1-63D15E3A2411}"/>
          </ac:grpSpMkLst>
        </pc:grpChg>
        <pc:grpChg chg="add del">
          <ac:chgData name="16478075601" userId="ca4962d3be30ecc7" providerId="LiveId" clId="{55AF183E-C09B-45DC-95C6-D6518D0D0FBD}" dt="2021-02-15T00:56:07.939" v="289" actId="26606"/>
          <ac:grpSpMkLst>
            <pc:docMk/>
            <pc:sldMk cId="4265758862" sldId="262"/>
            <ac:grpSpMk id="90" creationId="{4ADB9295-9645-4BF2-ADFD-75800B7FAD06}"/>
          </ac:grpSpMkLst>
        </pc:grpChg>
        <pc:grpChg chg="add del">
          <ac:chgData name="16478075601" userId="ca4962d3be30ecc7" providerId="LiveId" clId="{55AF183E-C09B-45DC-95C6-D6518D0D0FBD}" dt="2021-02-15T00:56:28.773" v="293" actId="26606"/>
          <ac:grpSpMkLst>
            <pc:docMk/>
            <pc:sldMk cId="4265758862" sldId="262"/>
            <ac:grpSpMk id="98" creationId="{85BE3A7E-6A3F-401E-A025-BBB8FDB8DD30}"/>
          </ac:grpSpMkLst>
        </pc:grpChg>
        <pc:grpChg chg="add del">
          <ac:chgData name="16478075601" userId="ca4962d3be30ecc7" providerId="LiveId" clId="{55AF183E-C09B-45DC-95C6-D6518D0D0FBD}" dt="2021-02-15T00:56:28.773" v="293" actId="26606"/>
          <ac:grpSpMkLst>
            <pc:docMk/>
            <pc:sldMk cId="4265758862" sldId="262"/>
            <ac:grpSpMk id="129" creationId="{F4E035BE-9FF4-43D3-BC25-CF582D7FF85E}"/>
          </ac:grpSpMkLst>
        </pc:grpChg>
        <pc:grpChg chg="add del">
          <ac:chgData name="16478075601" userId="ca4962d3be30ecc7" providerId="LiveId" clId="{55AF183E-C09B-45DC-95C6-D6518D0D0FBD}" dt="2021-02-15T01:04:26.366" v="682"/>
          <ac:grpSpMkLst>
            <pc:docMk/>
            <pc:sldMk cId="4265758862" sldId="262"/>
            <ac:grpSpMk id="146" creationId="{4ADB9295-9645-4BF2-ADFD-75800B7FAD06}"/>
          </ac:grpSpMkLst>
        </pc:grpChg>
        <pc:picChg chg="add del">
          <ac:chgData name="16478075601" userId="ca4962d3be30ecc7" providerId="LiveId" clId="{55AF183E-C09B-45DC-95C6-D6518D0D0FBD}" dt="2021-02-15T00:54:47.517" v="287" actId="26606"/>
          <ac:picMkLst>
            <pc:docMk/>
            <pc:sldMk cId="4265758862" sldId="262"/>
            <ac:picMk id="46" creationId="{92D83638-A467-411A-9C31-FE9A111CD885}"/>
          </ac:picMkLst>
        </pc:picChg>
        <pc:cxnChg chg="add del">
          <ac:chgData name="16478075601" userId="ca4962d3be30ecc7" providerId="LiveId" clId="{55AF183E-C09B-45DC-95C6-D6518D0D0FBD}" dt="2021-02-15T00:56:28.773" v="293" actId="26606"/>
          <ac:cxnSpMkLst>
            <pc:docMk/>
            <pc:sldMk cId="4265758862" sldId="262"/>
            <ac:cxnSpMk id="127" creationId="{085ECEC0-FF5D-4348-92C7-1EA7C61E770C}"/>
          </ac:cxnSpMkLst>
        </pc:cxnChg>
      </pc:sldChg>
      <pc:sldChg chg="addSp delSp modSp new mod setBg setClrOvrMap delDesignElem">
        <pc:chgData name="16478075601" userId="ca4962d3be30ecc7" providerId="LiveId" clId="{55AF183E-C09B-45DC-95C6-D6518D0D0FBD}" dt="2021-02-15T01:09:22.145" v="780" actId="207"/>
        <pc:sldMkLst>
          <pc:docMk/>
          <pc:sldMk cId="3037906325" sldId="263"/>
        </pc:sldMkLst>
        <pc:spChg chg="mod">
          <ac:chgData name="16478075601" userId="ca4962d3be30ecc7" providerId="LiveId" clId="{55AF183E-C09B-45DC-95C6-D6518D0D0FBD}" dt="2021-02-15T01:06:24.863" v="759" actId="26606"/>
          <ac:spMkLst>
            <pc:docMk/>
            <pc:sldMk cId="3037906325" sldId="263"/>
            <ac:spMk id="2" creationId="{5617C4AF-83F4-4933-8129-749C04982AB5}"/>
          </ac:spMkLst>
        </pc:spChg>
        <pc:spChg chg="mod">
          <ac:chgData name="16478075601" userId="ca4962d3be30ecc7" providerId="LiveId" clId="{55AF183E-C09B-45DC-95C6-D6518D0D0FBD}" dt="2021-02-15T01:09:22.145" v="780" actId="207"/>
          <ac:spMkLst>
            <pc:docMk/>
            <pc:sldMk cId="3037906325" sldId="263"/>
            <ac:spMk id="3" creationId="{2B9FC774-D20D-46BF-A993-632F860ED66A}"/>
          </ac:spMkLst>
        </pc:spChg>
        <pc:spChg chg="add del">
          <ac:chgData name="16478075601" userId="ca4962d3be30ecc7" providerId="LiveId" clId="{55AF183E-C09B-45DC-95C6-D6518D0D0FBD}" dt="2021-02-15T01:06:24.863" v="759" actId="26606"/>
          <ac:spMkLst>
            <pc:docMk/>
            <pc:sldMk cId="3037906325" sldId="263"/>
            <ac:spMk id="8" creationId="{E9B448F0-DA06-4165-AB5F-4330A20E06D0}"/>
          </ac:spMkLst>
        </pc:spChg>
        <pc:spChg chg="add">
          <ac:chgData name="16478075601" userId="ca4962d3be30ecc7" providerId="LiveId" clId="{55AF183E-C09B-45DC-95C6-D6518D0D0FBD}" dt="2021-02-15T01:06:24.863" v="759" actId="26606"/>
          <ac:spMkLst>
            <pc:docMk/>
            <pc:sldMk cId="3037906325" sldId="263"/>
            <ac:spMk id="56" creationId="{E978A47D-4F17-40FE-AB70-7AF78A9575EB}"/>
          </ac:spMkLst>
        </pc:spChg>
        <pc:grpChg chg="add del">
          <ac:chgData name="16478075601" userId="ca4962d3be30ecc7" providerId="LiveId" clId="{55AF183E-C09B-45DC-95C6-D6518D0D0FBD}" dt="2021-02-15T01:06:24.863" v="759" actId="26606"/>
          <ac:grpSpMkLst>
            <pc:docMk/>
            <pc:sldMk cId="3037906325" sldId="263"/>
            <ac:grpSpMk id="12" creationId="{2576BCDF-119F-4EB5-83D7-ED823C93EBBD}"/>
          </ac:grpSpMkLst>
        </pc:grpChg>
        <pc:grpChg chg="add del">
          <ac:chgData name="16478075601" userId="ca4962d3be30ecc7" providerId="LiveId" clId="{55AF183E-C09B-45DC-95C6-D6518D0D0FBD}" dt="2021-02-15T01:06:24.863" v="759" actId="26606"/>
          <ac:grpSpMkLst>
            <pc:docMk/>
            <pc:sldMk cId="3037906325" sldId="263"/>
            <ac:grpSpMk id="41" creationId="{8DB4BB99-C854-45F9-BED1-63D15E3A2411}"/>
          </ac:grpSpMkLst>
        </pc:grpChg>
        <pc:grpChg chg="add">
          <ac:chgData name="16478075601" userId="ca4962d3be30ecc7" providerId="LiveId" clId="{55AF183E-C09B-45DC-95C6-D6518D0D0FBD}" dt="2021-02-15T01:06:24.863" v="759" actId="26606"/>
          <ac:grpSpMkLst>
            <pc:docMk/>
            <pc:sldMk cId="3037906325" sldId="263"/>
            <ac:grpSpMk id="58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1:06:24.863" v="759" actId="26606"/>
          <ac:grpSpMkLst>
            <pc:docMk/>
            <pc:sldMk cId="3037906325" sldId="263"/>
            <ac:grpSpMk id="89" creationId="{F4E035BE-9FF4-43D3-BC25-CF582D7FF85E}"/>
          </ac:grpSpMkLst>
        </pc:grpChg>
        <pc:picChg chg="add del">
          <ac:chgData name="16478075601" userId="ca4962d3be30ecc7" providerId="LiveId" clId="{55AF183E-C09B-45DC-95C6-D6518D0D0FBD}" dt="2021-02-15T01:06:24.863" v="759" actId="26606"/>
          <ac:picMkLst>
            <pc:docMk/>
            <pc:sldMk cId="3037906325" sldId="263"/>
            <ac:picMk id="10" creationId="{92D83638-A467-411A-9C31-FE9A111CD885}"/>
          </ac:picMkLst>
        </pc:picChg>
        <pc:cxnChg chg="add">
          <ac:chgData name="16478075601" userId="ca4962d3be30ecc7" providerId="LiveId" clId="{55AF183E-C09B-45DC-95C6-D6518D0D0FBD}" dt="2021-02-15T01:06:24.863" v="759" actId="26606"/>
          <ac:cxnSpMkLst>
            <pc:docMk/>
            <pc:sldMk cId="3037906325" sldId="263"/>
            <ac:cxnSpMk id="87" creationId="{085ECEC0-FF5D-4348-92C7-1EA7C61E770C}"/>
          </ac:cxnSpMkLst>
        </pc:cxnChg>
      </pc:sldChg>
      <pc:sldChg chg="addSp delSp modSp new mod setBg">
        <pc:chgData name="16478075601" userId="ca4962d3be30ecc7" providerId="LiveId" clId="{55AF183E-C09B-45DC-95C6-D6518D0D0FBD}" dt="2021-02-16T02:18:49.783" v="8180" actId="27636"/>
        <pc:sldMkLst>
          <pc:docMk/>
          <pc:sldMk cId="1478073262" sldId="264"/>
        </pc:sldMkLst>
        <pc:spChg chg="mod">
          <ac:chgData name="16478075601" userId="ca4962d3be30ecc7" providerId="LiveId" clId="{55AF183E-C09B-45DC-95C6-D6518D0D0FBD}" dt="2021-02-15T01:12:18.066" v="796" actId="26606"/>
          <ac:spMkLst>
            <pc:docMk/>
            <pc:sldMk cId="1478073262" sldId="264"/>
            <ac:spMk id="2" creationId="{C603E49E-FCC0-46C1-A369-63A390A06172}"/>
          </ac:spMkLst>
        </pc:spChg>
        <pc:spChg chg="del">
          <ac:chgData name="16478075601" userId="ca4962d3be30ecc7" providerId="LiveId" clId="{55AF183E-C09B-45DC-95C6-D6518D0D0FBD}" dt="2021-02-15T01:12:13.190" v="793" actId="931"/>
          <ac:spMkLst>
            <pc:docMk/>
            <pc:sldMk cId="1478073262" sldId="264"/>
            <ac:spMk id="3" creationId="{F84CF351-3673-404F-943D-32CC637A8BD1}"/>
          </ac:spMkLst>
        </pc:spChg>
        <pc:spChg chg="add mod">
          <ac:chgData name="16478075601" userId="ca4962d3be30ecc7" providerId="LiveId" clId="{55AF183E-C09B-45DC-95C6-D6518D0D0FBD}" dt="2021-02-16T02:18:49.783" v="8180" actId="27636"/>
          <ac:spMkLst>
            <pc:docMk/>
            <pc:sldMk cId="1478073262" sldId="264"/>
            <ac:spMk id="9" creationId="{5EB7ECE1-E96D-4A26-83B3-B83816B625A7}"/>
          </ac:spMkLst>
        </pc:spChg>
        <pc:grpChg chg="add">
          <ac:chgData name="16478075601" userId="ca4962d3be30ecc7" providerId="LiveId" clId="{55AF183E-C09B-45DC-95C6-D6518D0D0FBD}" dt="2021-02-15T01:12:18.066" v="796" actId="26606"/>
          <ac:grpSpMkLst>
            <pc:docMk/>
            <pc:sldMk cId="1478073262" sldId="264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5T01:12:18.066" v="796" actId="26606"/>
          <ac:grpSpMkLst>
            <pc:docMk/>
            <pc:sldMk cId="1478073262" sldId="264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5T01:12:18.066" v="796" actId="26606"/>
          <ac:picMkLst>
            <pc:docMk/>
            <pc:sldMk cId="1478073262" sldId="264"/>
            <ac:picMk id="5" creationId="{FF77C681-D7DC-4473-AD69-4293EE124A76}"/>
          </ac:picMkLst>
        </pc:picChg>
      </pc:sldChg>
      <pc:sldChg chg="addSp delSp modSp new del mod setBg">
        <pc:chgData name="16478075601" userId="ca4962d3be30ecc7" providerId="LiveId" clId="{55AF183E-C09B-45DC-95C6-D6518D0D0FBD}" dt="2021-02-16T02:59:16.966" v="8547" actId="2696"/>
        <pc:sldMkLst>
          <pc:docMk/>
          <pc:sldMk cId="120560367" sldId="265"/>
        </pc:sldMkLst>
        <pc:spChg chg="mod">
          <ac:chgData name="16478075601" userId="ca4962d3be30ecc7" providerId="LiveId" clId="{55AF183E-C09B-45DC-95C6-D6518D0D0FBD}" dt="2021-02-15T01:42:44.168" v="1343" actId="26606"/>
          <ac:spMkLst>
            <pc:docMk/>
            <pc:sldMk cId="120560367" sldId="265"/>
            <ac:spMk id="2" creationId="{F7E58B4D-FB8F-409D-B684-073BBBB82406}"/>
          </ac:spMkLst>
        </pc:spChg>
        <pc:spChg chg="mod">
          <ac:chgData name="16478075601" userId="ca4962d3be30ecc7" providerId="LiveId" clId="{55AF183E-C09B-45DC-95C6-D6518D0D0FBD}" dt="2021-02-16T02:18:39.825" v="8177" actId="21"/>
          <ac:spMkLst>
            <pc:docMk/>
            <pc:sldMk cId="120560367" sldId="265"/>
            <ac:spMk id="3" creationId="{9FFAB645-866D-4FA9-9067-94B6E6D97AA4}"/>
          </ac:spMkLst>
        </pc:spChg>
        <pc:spChg chg="add del">
          <ac:chgData name="16478075601" userId="ca4962d3be30ecc7" providerId="LiveId" clId="{55AF183E-C09B-45DC-95C6-D6518D0D0FBD}" dt="2021-02-15T01:42:44.179" v="1344" actId="26606"/>
          <ac:spMkLst>
            <pc:docMk/>
            <pc:sldMk cId="120560367" sldId="265"/>
            <ac:spMk id="8" creationId="{6BFC9644-673A-459F-B3C5-9310A4E50E3B}"/>
          </ac:spMkLst>
        </pc:spChg>
        <pc:spChg chg="add del">
          <ac:chgData name="16478075601" userId="ca4962d3be30ecc7" providerId="LiveId" clId="{55AF183E-C09B-45DC-95C6-D6518D0D0FBD}" dt="2021-02-15T01:42:44.179" v="1344" actId="26606"/>
          <ac:spMkLst>
            <pc:docMk/>
            <pc:sldMk cId="120560367" sldId="265"/>
            <ac:spMk id="39" creationId="{7D1C411D-0818-4640-8657-2AF78250C802}"/>
          </ac:spMkLst>
        </pc:spChg>
        <pc:spChg chg="add del">
          <ac:chgData name="16478075601" userId="ca4962d3be30ecc7" providerId="LiveId" clId="{55AF183E-C09B-45DC-95C6-D6518D0D0FBD}" dt="2021-02-15T01:42:33.234" v="1341" actId="26606"/>
          <ac:spMkLst>
            <pc:docMk/>
            <pc:sldMk cId="120560367" sldId="265"/>
            <ac:spMk id="44" creationId="{E978A47D-4F17-40FE-AB70-7AF78A9575EB}"/>
          </ac:spMkLst>
        </pc:spChg>
        <pc:spChg chg="add del">
          <ac:chgData name="16478075601" userId="ca4962d3be30ecc7" providerId="LiveId" clId="{55AF183E-C09B-45DC-95C6-D6518D0D0FBD}" dt="2021-02-15T01:42:44.168" v="1343" actId="26606"/>
          <ac:spMkLst>
            <pc:docMk/>
            <pc:sldMk cId="120560367" sldId="265"/>
            <ac:spMk id="74" creationId="{6D29BE04-4454-4832-B83F-10D001BFF94D}"/>
          </ac:spMkLst>
        </pc:spChg>
        <pc:spChg chg="add del">
          <ac:chgData name="16478075601" userId="ca4962d3be30ecc7" providerId="LiveId" clId="{55AF183E-C09B-45DC-95C6-D6518D0D0FBD}" dt="2021-02-15T01:42:44.168" v="1343" actId="26606"/>
          <ac:spMkLst>
            <pc:docMk/>
            <pc:sldMk cId="120560367" sldId="265"/>
            <ac:spMk id="76" creationId="{98714CE9-3C2C-48E1-8B8F-CFB7735C43D7}"/>
          </ac:spMkLst>
        </pc:spChg>
        <pc:spChg chg="add del">
          <ac:chgData name="16478075601" userId="ca4962d3be30ecc7" providerId="LiveId" clId="{55AF183E-C09B-45DC-95C6-D6518D0D0FBD}" dt="2021-02-15T01:42:44.168" v="1343" actId="26606"/>
          <ac:spMkLst>
            <pc:docMk/>
            <pc:sldMk cId="120560367" sldId="265"/>
            <ac:spMk id="89" creationId="{CC892AB0-7D6D-4FC9-9105-0CB427161889}"/>
          </ac:spMkLst>
        </pc:spChg>
        <pc:spChg chg="add">
          <ac:chgData name="16478075601" userId="ca4962d3be30ecc7" providerId="LiveId" clId="{55AF183E-C09B-45DC-95C6-D6518D0D0FBD}" dt="2021-02-15T01:42:44.179" v="1344" actId="26606"/>
          <ac:spMkLst>
            <pc:docMk/>
            <pc:sldMk cId="120560367" sldId="265"/>
            <ac:spMk id="92" creationId="{6BFC9644-673A-459F-B3C5-9310A4E50E3B}"/>
          </ac:spMkLst>
        </pc:spChg>
        <pc:spChg chg="add">
          <ac:chgData name="16478075601" userId="ca4962d3be30ecc7" providerId="LiveId" clId="{55AF183E-C09B-45DC-95C6-D6518D0D0FBD}" dt="2021-02-15T01:42:44.179" v="1344" actId="26606"/>
          <ac:spMkLst>
            <pc:docMk/>
            <pc:sldMk cId="120560367" sldId="265"/>
            <ac:spMk id="97" creationId="{7D1C411D-0818-4640-8657-2AF78250C802}"/>
          </ac:spMkLst>
        </pc:spChg>
        <pc:grpChg chg="add del">
          <ac:chgData name="16478075601" userId="ca4962d3be30ecc7" providerId="LiveId" clId="{55AF183E-C09B-45DC-95C6-D6518D0D0FBD}" dt="2021-02-15T01:42:44.179" v="1344" actId="26606"/>
          <ac:grpSpMkLst>
            <pc:docMk/>
            <pc:sldMk cId="120560367" sldId="265"/>
            <ac:grpSpMk id="10" creationId="{4ADB9295-9645-4BF2-ADFD-75800B7FAD06}"/>
          </ac:grpSpMkLst>
        </pc:grpChg>
        <pc:grpChg chg="add del">
          <ac:chgData name="16478075601" userId="ca4962d3be30ecc7" providerId="LiveId" clId="{55AF183E-C09B-45DC-95C6-D6518D0D0FBD}" dt="2021-02-15T01:42:33.234" v="1341" actId="26606"/>
          <ac:grpSpMkLst>
            <pc:docMk/>
            <pc:sldMk cId="120560367" sldId="265"/>
            <ac:grpSpMk id="46" creationId="{85BE3A7E-6A3F-401E-A025-BBB8FDB8DD30}"/>
          </ac:grpSpMkLst>
        </pc:grpChg>
        <pc:grpChg chg="add del">
          <ac:chgData name="16478075601" userId="ca4962d3be30ecc7" providerId="LiveId" clId="{55AF183E-C09B-45DC-95C6-D6518D0D0FBD}" dt="2021-02-15T01:42:44.168" v="1343" actId="26606"/>
          <ac:grpSpMkLst>
            <pc:docMk/>
            <pc:sldMk cId="120560367" sldId="265"/>
            <ac:grpSpMk id="54" creationId="{0328E69E-CE3D-4110-8BF7-AD3C0C10CB1C}"/>
          </ac:grpSpMkLst>
        </pc:grpChg>
        <pc:grpChg chg="add del">
          <ac:chgData name="16478075601" userId="ca4962d3be30ecc7" providerId="LiveId" clId="{55AF183E-C09B-45DC-95C6-D6518D0D0FBD}" dt="2021-02-15T01:42:44.168" v="1343" actId="26606"/>
          <ac:grpSpMkLst>
            <pc:docMk/>
            <pc:sldMk cId="120560367" sldId="265"/>
            <ac:grpSpMk id="60" creationId="{F64806C9-3599-45A7-BCFF-F762C54276F8}"/>
          </ac:grpSpMkLst>
        </pc:grpChg>
        <pc:grpChg chg="add del">
          <ac:chgData name="16478075601" userId="ca4962d3be30ecc7" providerId="LiveId" clId="{55AF183E-C09B-45DC-95C6-D6518D0D0FBD}" dt="2021-02-15T01:42:44.168" v="1343" actId="26606"/>
          <ac:grpSpMkLst>
            <pc:docMk/>
            <pc:sldMk cId="120560367" sldId="265"/>
            <ac:grpSpMk id="66" creationId="{1287AC97-A8E8-4B45-A50A-3057A88B4088}"/>
          </ac:grpSpMkLst>
        </pc:grpChg>
        <pc:grpChg chg="add del">
          <ac:chgData name="16478075601" userId="ca4962d3be30ecc7" providerId="LiveId" clId="{55AF183E-C09B-45DC-95C6-D6518D0D0FBD}" dt="2021-02-15T01:42:33.234" v="1341" actId="26606"/>
          <ac:grpSpMkLst>
            <pc:docMk/>
            <pc:sldMk cId="120560367" sldId="265"/>
            <ac:grpSpMk id="77" creationId="{F4E035BE-9FF4-43D3-BC25-CF582D7FF85E}"/>
          </ac:grpSpMkLst>
        </pc:grpChg>
        <pc:grpChg chg="add del">
          <ac:chgData name="16478075601" userId="ca4962d3be30ecc7" providerId="LiveId" clId="{55AF183E-C09B-45DC-95C6-D6518D0D0FBD}" dt="2021-02-15T01:42:44.168" v="1343" actId="26606"/>
          <ac:grpSpMkLst>
            <pc:docMk/>
            <pc:sldMk cId="120560367" sldId="265"/>
            <ac:grpSpMk id="90" creationId="{807353E4-FA19-40CB-8AF8-3A8E6704BE09}"/>
          </ac:grpSpMkLst>
        </pc:grpChg>
        <pc:grpChg chg="add">
          <ac:chgData name="16478075601" userId="ca4962d3be30ecc7" providerId="LiveId" clId="{55AF183E-C09B-45DC-95C6-D6518D0D0FBD}" dt="2021-02-15T01:42:44.179" v="1344" actId="26606"/>
          <ac:grpSpMkLst>
            <pc:docMk/>
            <pc:sldMk cId="120560367" sldId="265"/>
            <ac:grpSpMk id="93" creationId="{4ADB9295-9645-4BF2-ADFD-75800B7FAD06}"/>
          </ac:grpSpMkLst>
        </pc:grpChg>
        <pc:cxnChg chg="add del">
          <ac:chgData name="16478075601" userId="ca4962d3be30ecc7" providerId="LiveId" clId="{55AF183E-C09B-45DC-95C6-D6518D0D0FBD}" dt="2021-02-15T01:42:33.234" v="1341" actId="26606"/>
          <ac:cxnSpMkLst>
            <pc:docMk/>
            <pc:sldMk cId="120560367" sldId="265"/>
            <ac:cxnSpMk id="75" creationId="{085ECEC0-FF5D-4348-92C7-1EA7C61E770C}"/>
          </ac:cxnSpMkLst>
        </pc:cxnChg>
      </pc:sldChg>
      <pc:sldChg chg="addSp modSp new mod setBg">
        <pc:chgData name="16478075601" userId="ca4962d3be30ecc7" providerId="LiveId" clId="{55AF183E-C09B-45DC-95C6-D6518D0D0FBD}" dt="2021-02-16T23:46:40.742" v="14556" actId="20577"/>
        <pc:sldMkLst>
          <pc:docMk/>
          <pc:sldMk cId="3299676220" sldId="266"/>
        </pc:sldMkLst>
        <pc:spChg chg="mod">
          <ac:chgData name="16478075601" userId="ca4962d3be30ecc7" providerId="LiveId" clId="{55AF183E-C09B-45DC-95C6-D6518D0D0FBD}" dt="2021-02-15T01:46:37.399" v="1369" actId="26606"/>
          <ac:spMkLst>
            <pc:docMk/>
            <pc:sldMk cId="3299676220" sldId="266"/>
            <ac:spMk id="2" creationId="{EEF24733-5A97-485D-B8BF-EF33D198742B}"/>
          </ac:spMkLst>
        </pc:spChg>
        <pc:spChg chg="mod">
          <ac:chgData name="16478075601" userId="ca4962d3be30ecc7" providerId="LiveId" clId="{55AF183E-C09B-45DC-95C6-D6518D0D0FBD}" dt="2021-02-16T23:46:40.742" v="14556" actId="20577"/>
          <ac:spMkLst>
            <pc:docMk/>
            <pc:sldMk cId="3299676220" sldId="266"/>
            <ac:spMk id="3" creationId="{4C985E60-2FFA-43B6-BAE0-560C914C3EC3}"/>
          </ac:spMkLst>
        </pc:spChg>
        <pc:spChg chg="add">
          <ac:chgData name="16478075601" userId="ca4962d3be30ecc7" providerId="LiveId" clId="{55AF183E-C09B-45DC-95C6-D6518D0D0FBD}" dt="2021-02-15T01:46:37.399" v="1369" actId="26606"/>
          <ac:spMkLst>
            <pc:docMk/>
            <pc:sldMk cId="3299676220" sldId="266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1:46:37.399" v="1369" actId="26606"/>
          <ac:grpSpMkLst>
            <pc:docMk/>
            <pc:sldMk cId="3299676220" sldId="266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1:46:37.399" v="1369" actId="26606"/>
          <ac:grpSpMkLst>
            <pc:docMk/>
            <pc:sldMk cId="3299676220" sldId="266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1:46:37.399" v="1369" actId="26606"/>
          <ac:cxnSpMkLst>
            <pc:docMk/>
            <pc:sldMk cId="3299676220" sldId="266"/>
            <ac:cxnSpMk id="39" creationId="{085ECEC0-FF5D-4348-92C7-1EA7C61E770C}"/>
          </ac:cxnSpMkLst>
        </pc:cxnChg>
      </pc:sldChg>
      <pc:sldChg chg="addSp delSp modSp new mod setBg">
        <pc:chgData name="16478075601" userId="ca4962d3be30ecc7" providerId="LiveId" clId="{55AF183E-C09B-45DC-95C6-D6518D0D0FBD}" dt="2021-02-16T15:50:58.207" v="11334" actId="20577"/>
        <pc:sldMkLst>
          <pc:docMk/>
          <pc:sldMk cId="2245209031" sldId="267"/>
        </pc:sldMkLst>
        <pc:spChg chg="mod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2" creationId="{024C68FE-A12B-4F7B-A231-E6292F47889F}"/>
          </ac:spMkLst>
        </pc:spChg>
        <pc:spChg chg="mod">
          <ac:chgData name="16478075601" userId="ca4962d3be30ecc7" providerId="LiveId" clId="{55AF183E-C09B-45DC-95C6-D6518D0D0FBD}" dt="2021-02-16T15:50:58.207" v="11334" actId="20577"/>
          <ac:spMkLst>
            <pc:docMk/>
            <pc:sldMk cId="2245209031" sldId="267"/>
            <ac:spMk id="3" creationId="{8C9F2D3A-DB2D-4C4E-86C0-4260F2A7512A}"/>
          </ac:spMkLst>
        </pc:spChg>
        <pc:spChg chg="add del">
          <ac:chgData name="16478075601" userId="ca4962d3be30ecc7" providerId="LiveId" clId="{55AF183E-C09B-45DC-95C6-D6518D0D0FBD}" dt="2021-02-15T02:03:10.623" v="1696" actId="26606"/>
          <ac:spMkLst>
            <pc:docMk/>
            <pc:sldMk cId="2245209031" sldId="267"/>
            <ac:spMk id="8" creationId="{E978A47D-4F17-40FE-AB70-7AF78A9575EB}"/>
          </ac:spMkLst>
        </pc:spChg>
        <pc:spChg chg="add del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38" creationId="{6D29BE04-4454-4832-B83F-10D001BFF94D}"/>
          </ac:spMkLst>
        </pc:spChg>
        <pc:spChg chg="add del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40" creationId="{98714CE9-3C2C-48E1-8B8F-CFB7735C43D7}"/>
          </ac:spMkLst>
        </pc:spChg>
        <pc:spChg chg="add del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53" creationId="{CC892AB0-7D6D-4FC9-9105-0CB427161889}"/>
          </ac:spMkLst>
        </pc:spChg>
        <pc:spChg chg="add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59" creationId="{6BFC9644-673A-459F-B3C5-9310A4E50E3B}"/>
          </ac:spMkLst>
        </pc:spChg>
        <pc:spChg chg="add">
          <ac:chgData name="16478075601" userId="ca4962d3be30ecc7" providerId="LiveId" clId="{55AF183E-C09B-45DC-95C6-D6518D0D0FBD}" dt="2021-02-15T02:06:31.712" v="1831" actId="26606"/>
          <ac:spMkLst>
            <pc:docMk/>
            <pc:sldMk cId="2245209031" sldId="267"/>
            <ac:spMk id="90" creationId="{7D1C411D-0818-4640-8657-2AF78250C802}"/>
          </ac:spMkLst>
        </pc:spChg>
        <pc:grpChg chg="add del">
          <ac:chgData name="16478075601" userId="ca4962d3be30ecc7" providerId="LiveId" clId="{55AF183E-C09B-45DC-95C6-D6518D0D0FBD}" dt="2021-02-15T02:03:10.623" v="1696" actId="26606"/>
          <ac:grpSpMkLst>
            <pc:docMk/>
            <pc:sldMk cId="2245209031" sldId="267"/>
            <ac:grpSpMk id="10" creationId="{85BE3A7E-6A3F-401E-A025-BBB8FDB8DD30}"/>
          </ac:grpSpMkLst>
        </pc:grpChg>
        <pc:grpChg chg="add del">
          <ac:chgData name="16478075601" userId="ca4962d3be30ecc7" providerId="LiveId" clId="{55AF183E-C09B-45DC-95C6-D6518D0D0FBD}" dt="2021-02-15T02:06:31.712" v="1831" actId="26606"/>
          <ac:grpSpMkLst>
            <pc:docMk/>
            <pc:sldMk cId="2245209031" sldId="267"/>
            <ac:grpSpMk id="18" creationId="{0328E69E-CE3D-4110-8BF7-AD3C0C10CB1C}"/>
          </ac:grpSpMkLst>
        </pc:grpChg>
        <pc:grpChg chg="add del">
          <ac:chgData name="16478075601" userId="ca4962d3be30ecc7" providerId="LiveId" clId="{55AF183E-C09B-45DC-95C6-D6518D0D0FBD}" dt="2021-02-15T02:06:31.712" v="1831" actId="26606"/>
          <ac:grpSpMkLst>
            <pc:docMk/>
            <pc:sldMk cId="2245209031" sldId="267"/>
            <ac:grpSpMk id="24" creationId="{F64806C9-3599-45A7-BCFF-F762C54276F8}"/>
          </ac:grpSpMkLst>
        </pc:grpChg>
        <pc:grpChg chg="add del">
          <ac:chgData name="16478075601" userId="ca4962d3be30ecc7" providerId="LiveId" clId="{55AF183E-C09B-45DC-95C6-D6518D0D0FBD}" dt="2021-02-15T02:06:31.712" v="1831" actId="26606"/>
          <ac:grpSpMkLst>
            <pc:docMk/>
            <pc:sldMk cId="2245209031" sldId="267"/>
            <ac:grpSpMk id="30" creationId="{1287AC97-A8E8-4B45-A50A-3057A88B4088}"/>
          </ac:grpSpMkLst>
        </pc:grpChg>
        <pc:grpChg chg="add del">
          <ac:chgData name="16478075601" userId="ca4962d3be30ecc7" providerId="LiveId" clId="{55AF183E-C09B-45DC-95C6-D6518D0D0FBD}" dt="2021-02-15T02:03:10.623" v="1696" actId="26606"/>
          <ac:grpSpMkLst>
            <pc:docMk/>
            <pc:sldMk cId="2245209031" sldId="267"/>
            <ac:grpSpMk id="41" creationId="{F4E035BE-9FF4-43D3-BC25-CF582D7FF85E}"/>
          </ac:grpSpMkLst>
        </pc:grpChg>
        <pc:grpChg chg="add del">
          <ac:chgData name="16478075601" userId="ca4962d3be30ecc7" providerId="LiveId" clId="{55AF183E-C09B-45DC-95C6-D6518D0D0FBD}" dt="2021-02-15T02:06:31.712" v="1831" actId="26606"/>
          <ac:grpSpMkLst>
            <pc:docMk/>
            <pc:sldMk cId="2245209031" sldId="267"/>
            <ac:grpSpMk id="54" creationId="{807353E4-FA19-40CB-8AF8-3A8E6704BE09}"/>
          </ac:grpSpMkLst>
        </pc:grpChg>
        <pc:grpChg chg="add">
          <ac:chgData name="16478075601" userId="ca4962d3be30ecc7" providerId="LiveId" clId="{55AF183E-C09B-45DC-95C6-D6518D0D0FBD}" dt="2021-02-15T02:06:31.712" v="1831" actId="26606"/>
          <ac:grpSpMkLst>
            <pc:docMk/>
            <pc:sldMk cId="2245209031" sldId="267"/>
            <ac:grpSpMk id="61" creationId="{4ADB9295-9645-4BF2-ADFD-75800B7FAD06}"/>
          </ac:grpSpMkLst>
        </pc:grpChg>
        <pc:cxnChg chg="add del">
          <ac:chgData name="16478075601" userId="ca4962d3be30ecc7" providerId="LiveId" clId="{55AF183E-C09B-45DC-95C6-D6518D0D0FBD}" dt="2021-02-15T02:03:10.623" v="1696" actId="26606"/>
          <ac:cxnSpMkLst>
            <pc:docMk/>
            <pc:sldMk cId="2245209031" sldId="267"/>
            <ac:cxnSpMk id="39" creationId="{085ECEC0-FF5D-4348-92C7-1EA7C61E770C}"/>
          </ac:cxnSpMkLst>
        </pc:cxnChg>
      </pc:sldChg>
      <pc:sldChg chg="addSp delSp modSp new mod setBg">
        <pc:chgData name="16478075601" userId="ca4962d3be30ecc7" providerId="LiveId" clId="{55AF183E-C09B-45DC-95C6-D6518D0D0FBD}" dt="2021-02-15T01:54:00.058" v="1490" actId="20577"/>
        <pc:sldMkLst>
          <pc:docMk/>
          <pc:sldMk cId="1225029108" sldId="268"/>
        </pc:sldMkLst>
        <pc:spChg chg="mod">
          <ac:chgData name="16478075601" userId="ca4962d3be30ecc7" providerId="LiveId" clId="{55AF183E-C09B-45DC-95C6-D6518D0D0FBD}" dt="2021-02-15T01:53:02.129" v="1439" actId="20577"/>
          <ac:spMkLst>
            <pc:docMk/>
            <pc:sldMk cId="1225029108" sldId="268"/>
            <ac:spMk id="2" creationId="{1E83FFAA-853B-4E15-A3A3-8157E959AEAC}"/>
          </ac:spMkLst>
        </pc:spChg>
        <pc:spChg chg="mod">
          <ac:chgData name="16478075601" userId="ca4962d3be30ecc7" providerId="LiveId" clId="{55AF183E-C09B-45DC-95C6-D6518D0D0FBD}" dt="2021-02-15T01:54:00.058" v="1490" actId="20577"/>
          <ac:spMkLst>
            <pc:docMk/>
            <pc:sldMk cId="1225029108" sldId="268"/>
            <ac:spMk id="3" creationId="{C03833FC-B8FA-4FDC-863F-B95E245A0450}"/>
          </ac:spMkLst>
        </pc:spChg>
        <pc:grpChg chg="add del">
          <ac:chgData name="16478075601" userId="ca4962d3be30ecc7" providerId="LiveId" clId="{55AF183E-C09B-45DC-95C6-D6518D0D0FBD}" dt="2021-02-15T01:52:56.975" v="1435" actId="26606"/>
          <ac:grpSpMkLst>
            <pc:docMk/>
            <pc:sldMk cId="1225029108" sldId="268"/>
            <ac:grpSpMk id="9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5T01:52:56.975" v="1435" actId="26606"/>
          <ac:grpSpMkLst>
            <pc:docMk/>
            <pc:sldMk cId="1225029108" sldId="268"/>
            <ac:grpSpMk id="13" creationId="{FD642FB6-2808-4BC5-AE0B-7302C24B78A5}"/>
          </ac:grpSpMkLst>
        </pc:grpChg>
        <pc:grpChg chg="add">
          <ac:chgData name="16478075601" userId="ca4962d3be30ecc7" providerId="LiveId" clId="{55AF183E-C09B-45DC-95C6-D6518D0D0FBD}" dt="2021-02-15T01:52:56.975" v="1435" actId="26606"/>
          <ac:grpSpMkLst>
            <pc:docMk/>
            <pc:sldMk cId="1225029108" sldId="268"/>
            <ac:grpSpMk id="72" creationId="{74872A0B-8668-4500-9509-EAA581B26C24}"/>
          </ac:grpSpMkLst>
        </pc:grpChg>
        <pc:grpChg chg="add">
          <ac:chgData name="16478075601" userId="ca4962d3be30ecc7" providerId="LiveId" clId="{55AF183E-C09B-45DC-95C6-D6518D0D0FBD}" dt="2021-02-15T01:52:56.975" v="1435" actId="26606"/>
          <ac:grpSpMkLst>
            <pc:docMk/>
            <pc:sldMk cId="1225029108" sldId="268"/>
            <ac:grpSpMk id="76" creationId="{240590EE-5428-41AA-95B2-96FCC1CE67A7}"/>
          </ac:grpSpMkLst>
        </pc:grpChg>
        <pc:picChg chg="add mod">
          <ac:chgData name="16478075601" userId="ca4962d3be30ecc7" providerId="LiveId" clId="{55AF183E-C09B-45DC-95C6-D6518D0D0FBD}" dt="2021-02-15T01:52:56.975" v="1435" actId="26606"/>
          <ac:picMkLst>
            <pc:docMk/>
            <pc:sldMk cId="1225029108" sldId="268"/>
            <ac:picMk id="5" creationId="{2033F09B-4C33-40C1-9ED3-D2FCEB59F0DB}"/>
          </ac:picMkLst>
        </pc:picChg>
      </pc:sldChg>
      <pc:sldChg chg="addSp delSp modSp new del mod setBg">
        <pc:chgData name="16478075601" userId="ca4962d3be30ecc7" providerId="LiveId" clId="{55AF183E-C09B-45DC-95C6-D6518D0D0FBD}" dt="2021-02-16T03:20:55.301" v="8735" actId="2696"/>
        <pc:sldMkLst>
          <pc:docMk/>
          <pc:sldMk cId="1142580180" sldId="269"/>
        </pc:sldMkLst>
        <pc:spChg chg="mod">
          <ac:chgData name="16478075601" userId="ca4962d3be30ecc7" providerId="LiveId" clId="{55AF183E-C09B-45DC-95C6-D6518D0D0FBD}" dt="2021-02-15T02:23:03.185" v="2092" actId="20577"/>
          <ac:spMkLst>
            <pc:docMk/>
            <pc:sldMk cId="1142580180" sldId="269"/>
            <ac:spMk id="2" creationId="{62F6A3D1-74EE-4D15-9BD2-F65C43FFAC99}"/>
          </ac:spMkLst>
        </pc:spChg>
        <pc:spChg chg="del mod">
          <ac:chgData name="16478075601" userId="ca4962d3be30ecc7" providerId="LiveId" clId="{55AF183E-C09B-45DC-95C6-D6518D0D0FBD}" dt="2021-02-15T02:16:54.355" v="1903" actId="931"/>
          <ac:spMkLst>
            <pc:docMk/>
            <pc:sldMk cId="1142580180" sldId="269"/>
            <ac:spMk id="3" creationId="{2BA024F3-6666-4843-AEF1-64F67767E9DB}"/>
          </ac:spMkLst>
        </pc:spChg>
        <pc:spChg chg="add del">
          <ac:chgData name="16478075601" userId="ca4962d3be30ecc7" providerId="LiveId" clId="{55AF183E-C09B-45DC-95C6-D6518D0D0FBD}" dt="2021-02-15T02:17:09.522" v="1907" actId="26606"/>
          <ac:spMkLst>
            <pc:docMk/>
            <pc:sldMk cId="1142580180" sldId="269"/>
            <ac:spMk id="10" creationId="{3CAC2780-BC78-495F-BBB9-F844740E5977}"/>
          </ac:spMkLst>
        </pc:spChg>
        <pc:spChg chg="add mod">
          <ac:chgData name="16478075601" userId="ca4962d3be30ecc7" providerId="LiveId" clId="{55AF183E-C09B-45DC-95C6-D6518D0D0FBD}" dt="2021-02-15T02:23:37.794" v="2140" actId="20577"/>
          <ac:spMkLst>
            <pc:docMk/>
            <pc:sldMk cId="1142580180" sldId="269"/>
            <ac:spMk id="76" creationId="{C5BC0CA8-9F49-4627-85D9-5CD97D55C094}"/>
          </ac:spMkLst>
        </pc:spChg>
        <pc:grpChg chg="add del">
          <ac:chgData name="16478075601" userId="ca4962d3be30ecc7" providerId="LiveId" clId="{55AF183E-C09B-45DC-95C6-D6518D0D0FBD}" dt="2021-02-15T02:17:09.522" v="1907" actId="26606"/>
          <ac:grpSpMkLst>
            <pc:docMk/>
            <pc:sldMk cId="1142580180" sldId="269"/>
            <ac:grpSpMk id="8" creationId="{74872A0B-8668-4500-9509-EAA581B26C24}"/>
          </ac:grpSpMkLst>
        </pc:grpChg>
        <pc:grpChg chg="add del">
          <ac:chgData name="16478075601" userId="ca4962d3be30ecc7" providerId="LiveId" clId="{55AF183E-C09B-45DC-95C6-D6518D0D0FBD}" dt="2021-02-15T02:13:40.956" v="1902" actId="26606"/>
          <ac:grpSpMkLst>
            <pc:docMk/>
            <pc:sldMk cId="1142580180" sldId="269"/>
            <ac:grpSpMk id="9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5T02:13:40.956" v="1902" actId="26606"/>
          <ac:grpSpMkLst>
            <pc:docMk/>
            <pc:sldMk cId="1142580180" sldId="269"/>
            <ac:grpSpMk id="13" creationId="{FD642FB6-2808-4BC5-AE0B-7302C24B78A5}"/>
          </ac:grpSpMkLst>
        </pc:grpChg>
        <pc:grpChg chg="add del">
          <ac:chgData name="16478075601" userId="ca4962d3be30ecc7" providerId="LiveId" clId="{55AF183E-C09B-45DC-95C6-D6518D0D0FBD}" dt="2021-02-15T02:17:09.522" v="1907" actId="26606"/>
          <ac:grpSpMkLst>
            <pc:docMk/>
            <pc:sldMk cId="1142580180" sldId="269"/>
            <ac:grpSpMk id="17" creationId="{240590EE-5428-41AA-95B2-96FCC1CE67A7}"/>
          </ac:grpSpMkLst>
        </pc:grpChg>
        <pc:grpChg chg="add">
          <ac:chgData name="16478075601" userId="ca4962d3be30ecc7" providerId="LiveId" clId="{55AF183E-C09B-45DC-95C6-D6518D0D0FBD}" dt="2021-02-15T02:17:09.568" v="1908" actId="26606"/>
          <ac:grpSpMkLst>
            <pc:docMk/>
            <pc:sldMk cId="1142580180" sldId="269"/>
            <ac:grpSpMk id="73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5T02:17:09.568" v="1908" actId="26606"/>
          <ac:grpSpMkLst>
            <pc:docMk/>
            <pc:sldMk cId="1142580180" sldId="269"/>
            <ac:grpSpMk id="75" creationId="{FD642FB6-2808-4BC5-AE0B-7302C24B78A5}"/>
          </ac:grpSpMkLst>
        </pc:grpChg>
        <pc:picChg chg="add del">
          <ac:chgData name="16478075601" userId="ca4962d3be30ecc7" providerId="LiveId" clId="{55AF183E-C09B-45DC-95C6-D6518D0D0FBD}" dt="2021-02-15T02:13:40.956" v="1902" actId="26606"/>
          <ac:picMkLst>
            <pc:docMk/>
            <pc:sldMk cId="1142580180" sldId="269"/>
            <ac:picMk id="5" creationId="{DE114EC0-C417-4D5A-BBB7-EC07CEC6ABBC}"/>
          </ac:picMkLst>
        </pc:picChg>
        <pc:picChg chg="add mod">
          <ac:chgData name="16478075601" userId="ca4962d3be30ecc7" providerId="LiveId" clId="{55AF183E-C09B-45DC-95C6-D6518D0D0FBD}" dt="2021-02-16T03:20:45.948" v="8734" actId="1076"/>
          <ac:picMkLst>
            <pc:docMk/>
            <pc:sldMk cId="1142580180" sldId="269"/>
            <ac:picMk id="6" creationId="{8266A5D6-6E65-4F33-B2CB-121284422F91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03:19:58.984" v="8733" actId="255"/>
        <pc:sldMkLst>
          <pc:docMk/>
          <pc:sldMk cId="1487889987" sldId="270"/>
        </pc:sldMkLst>
        <pc:spChg chg="mod">
          <ac:chgData name="16478075601" userId="ca4962d3be30ecc7" providerId="LiveId" clId="{55AF183E-C09B-45DC-95C6-D6518D0D0FBD}" dt="2021-02-16T03:18:13.265" v="8693" actId="255"/>
          <ac:spMkLst>
            <pc:docMk/>
            <pc:sldMk cId="1487889987" sldId="270"/>
            <ac:spMk id="2" creationId="{EAC5F5F0-1CEF-41F6-BB68-0CCA68694E50}"/>
          </ac:spMkLst>
        </pc:spChg>
        <pc:spChg chg="mod">
          <ac:chgData name="16478075601" userId="ca4962d3be30ecc7" providerId="LiveId" clId="{55AF183E-C09B-45DC-95C6-D6518D0D0FBD}" dt="2021-02-16T03:19:58.984" v="8733" actId="255"/>
          <ac:spMkLst>
            <pc:docMk/>
            <pc:sldMk cId="1487889987" sldId="270"/>
            <ac:spMk id="3" creationId="{1E3CC1B8-B587-4120-AFD9-0F4D16195136}"/>
          </ac:spMkLst>
        </pc:spChg>
        <pc:spChg chg="add del">
          <ac:chgData name="16478075601" userId="ca4962d3be30ecc7" providerId="LiveId" clId="{55AF183E-C09B-45DC-95C6-D6518D0D0FBD}" dt="2021-02-16T03:13:57.142" v="8646" actId="26606"/>
          <ac:spMkLst>
            <pc:docMk/>
            <pc:sldMk cId="1487889987" sldId="270"/>
            <ac:spMk id="8" creationId="{6BFC9644-673A-459F-B3C5-9310A4E50E3B}"/>
          </ac:spMkLst>
        </pc:spChg>
        <pc:spChg chg="add del">
          <ac:chgData name="16478075601" userId="ca4962d3be30ecc7" providerId="LiveId" clId="{55AF183E-C09B-45DC-95C6-D6518D0D0FBD}" dt="2021-02-16T03:13:57.142" v="8646" actId="26606"/>
          <ac:spMkLst>
            <pc:docMk/>
            <pc:sldMk cId="1487889987" sldId="270"/>
            <ac:spMk id="39" creationId="{7D1C411D-0818-4640-8657-2AF78250C802}"/>
          </ac:spMkLst>
        </pc:spChg>
        <pc:spChg chg="add del">
          <ac:chgData name="16478075601" userId="ca4962d3be30ecc7" providerId="LiveId" clId="{55AF183E-C09B-45DC-95C6-D6518D0D0FBD}" dt="2021-02-16T03:14:19.428" v="8667" actId="26606"/>
          <ac:spMkLst>
            <pc:docMk/>
            <pc:sldMk cId="1487889987" sldId="270"/>
            <ac:spMk id="102" creationId="{8B3F5CD4-CBC8-4A22-9DCC-0420CA28A09F}"/>
          </ac:spMkLst>
        </pc:spChg>
        <pc:spChg chg="add del">
          <ac:chgData name="16478075601" userId="ca4962d3be30ecc7" providerId="LiveId" clId="{55AF183E-C09B-45DC-95C6-D6518D0D0FBD}" dt="2021-02-16T03:16:35.412" v="8675" actId="26606"/>
          <ac:spMkLst>
            <pc:docMk/>
            <pc:sldMk cId="1487889987" sldId="270"/>
            <ac:spMk id="107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03:16:35.412" v="8675" actId="26606"/>
          <ac:spMkLst>
            <pc:docMk/>
            <pc:sldMk cId="1487889987" sldId="270"/>
            <ac:spMk id="111" creationId="{B773AB25-A422-41AA-9737-5E04C1966DE1}"/>
          </ac:spMkLst>
        </pc:spChg>
        <pc:spChg chg="add">
          <ac:chgData name="16478075601" userId="ca4962d3be30ecc7" providerId="LiveId" clId="{55AF183E-C09B-45DC-95C6-D6518D0D0FBD}" dt="2021-02-16T03:16:35.412" v="8675" actId="26606"/>
          <ac:spMkLst>
            <pc:docMk/>
            <pc:sldMk cId="1487889987" sldId="270"/>
            <ac:spMk id="147" creationId="{6697F791-5FFA-4164-899F-EB52EA72B024}"/>
          </ac:spMkLst>
        </pc:spChg>
        <pc:spChg chg="add">
          <ac:chgData name="16478075601" userId="ca4962d3be30ecc7" providerId="LiveId" clId="{55AF183E-C09B-45DC-95C6-D6518D0D0FBD}" dt="2021-02-16T03:16:35.412" v="8675" actId="26606"/>
          <ac:spMkLst>
            <pc:docMk/>
            <pc:sldMk cId="1487889987" sldId="270"/>
            <ac:spMk id="151" creationId="{B773AB25-A422-41AA-9737-5E04C1966DE1}"/>
          </ac:spMkLst>
        </pc:spChg>
        <pc:grpChg chg="add del">
          <ac:chgData name="16478075601" userId="ca4962d3be30ecc7" providerId="LiveId" clId="{55AF183E-C09B-45DC-95C6-D6518D0D0FBD}" dt="2021-02-16T03:13:57.142" v="8646" actId="26606"/>
          <ac:grpSpMkLst>
            <pc:docMk/>
            <pc:sldMk cId="1487889987" sldId="270"/>
            <ac:grpSpMk id="10" creationId="{4ADB9295-9645-4BF2-ADFD-75800B7FAD06}"/>
          </ac:grpSpMkLst>
        </pc:grpChg>
        <pc:grpChg chg="add del">
          <ac:chgData name="16478075601" userId="ca4962d3be30ecc7" providerId="LiveId" clId="{55AF183E-C09B-45DC-95C6-D6518D0D0FBD}" dt="2021-02-16T03:14:19.428" v="8667" actId="26606"/>
          <ac:grpSpMkLst>
            <pc:docMk/>
            <pc:sldMk cId="1487889987" sldId="270"/>
            <ac:grpSpMk id="46" creationId="{9795E515-5F57-431F-9A0D-3A0419DF7572}"/>
          </ac:grpSpMkLst>
        </pc:grpChg>
        <pc:grpChg chg="add del">
          <ac:chgData name="16478075601" userId="ca4962d3be30ecc7" providerId="LiveId" clId="{55AF183E-C09B-45DC-95C6-D6518D0D0FBD}" dt="2021-02-16T03:16:35.412" v="8675" actId="26606"/>
          <ac:grpSpMkLst>
            <pc:docMk/>
            <pc:sldMk cId="1487889987" sldId="270"/>
            <ac:grpSpMk id="115" creationId="{6AD0D387-1584-4477-B5F8-52B50D4F2205}"/>
          </ac:grpSpMkLst>
        </pc:grpChg>
        <pc:grpChg chg="add">
          <ac:chgData name="16478075601" userId="ca4962d3be30ecc7" providerId="LiveId" clId="{55AF183E-C09B-45DC-95C6-D6518D0D0FBD}" dt="2021-02-16T03:16:35.412" v="8675" actId="26606"/>
          <ac:grpSpMkLst>
            <pc:docMk/>
            <pc:sldMk cId="1487889987" sldId="270"/>
            <ac:grpSpMk id="155" creationId="{6AD0D387-1584-4477-B5F8-52B50D4F2205}"/>
          </ac:grpSpMkLst>
        </pc:grpChg>
        <pc:picChg chg="add del mod">
          <ac:chgData name="16478075601" userId="ca4962d3be30ecc7" providerId="LiveId" clId="{55AF183E-C09B-45DC-95C6-D6518D0D0FBD}" dt="2021-02-16T03:15:02.136" v="8671" actId="21"/>
          <ac:picMkLst>
            <pc:docMk/>
            <pc:sldMk cId="1487889987" sldId="270"/>
            <ac:picMk id="5" creationId="{FB76C1F5-C287-471D-8BBA-176C6E43C4CB}"/>
          </ac:picMkLst>
        </pc:picChg>
        <pc:picChg chg="add mod">
          <ac:chgData name="16478075601" userId="ca4962d3be30ecc7" providerId="LiveId" clId="{55AF183E-C09B-45DC-95C6-D6518D0D0FBD}" dt="2021-02-16T03:16:38.632" v="8676" actId="1076"/>
          <ac:picMkLst>
            <pc:docMk/>
            <pc:sldMk cId="1487889987" sldId="270"/>
            <ac:picMk id="7" creationId="{5A99ADEF-8208-4845-89AE-68F39ADC7C24}"/>
          </ac:picMkLst>
        </pc:picChg>
        <pc:picChg chg="add del">
          <ac:chgData name="16478075601" userId="ca4962d3be30ecc7" providerId="LiveId" clId="{55AF183E-C09B-45DC-95C6-D6518D0D0FBD}" dt="2021-02-16T03:14:19.428" v="8667" actId="26606"/>
          <ac:picMkLst>
            <pc:docMk/>
            <pc:sldMk cId="1487889987" sldId="270"/>
            <ac:picMk id="44" creationId="{50C065C3-0FE3-4452-B765-CB05BBB2A983}"/>
          </ac:picMkLst>
        </pc:picChg>
        <pc:picChg chg="add del">
          <ac:chgData name="16478075601" userId="ca4962d3be30ecc7" providerId="LiveId" clId="{55AF183E-C09B-45DC-95C6-D6518D0D0FBD}" dt="2021-02-16T03:16:35.412" v="8675" actId="26606"/>
          <ac:picMkLst>
            <pc:docMk/>
            <pc:sldMk cId="1487889987" sldId="270"/>
            <ac:picMk id="109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6T03:16:35.412" v="8675" actId="26606"/>
          <ac:picMkLst>
            <pc:docMk/>
            <pc:sldMk cId="1487889987" sldId="270"/>
            <ac:picMk id="113" creationId="{AF0552B8-DE8C-40DF-B29F-1728E6A10619}"/>
          </ac:picMkLst>
        </pc:picChg>
        <pc:picChg chg="add">
          <ac:chgData name="16478075601" userId="ca4962d3be30ecc7" providerId="LiveId" clId="{55AF183E-C09B-45DC-95C6-D6518D0D0FBD}" dt="2021-02-16T03:16:35.412" v="8675" actId="26606"/>
          <ac:picMkLst>
            <pc:docMk/>
            <pc:sldMk cId="1487889987" sldId="270"/>
            <ac:picMk id="149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03:16:35.412" v="8675" actId="26606"/>
          <ac:picMkLst>
            <pc:docMk/>
            <pc:sldMk cId="1487889987" sldId="270"/>
            <ac:picMk id="153" creationId="{AF0552B8-DE8C-40DF-B29F-1728E6A10619}"/>
          </ac:picMkLst>
        </pc:picChg>
      </pc:sldChg>
      <pc:sldChg chg="addSp modSp new mod setBg">
        <pc:chgData name="16478075601" userId="ca4962d3be30ecc7" providerId="LiveId" clId="{55AF183E-C09B-45DC-95C6-D6518D0D0FBD}" dt="2021-02-15T02:31:27.454" v="2608" actId="207"/>
        <pc:sldMkLst>
          <pc:docMk/>
          <pc:sldMk cId="2712022195" sldId="271"/>
        </pc:sldMkLst>
        <pc:spChg chg="mod">
          <ac:chgData name="16478075601" userId="ca4962d3be30ecc7" providerId="LiveId" clId="{55AF183E-C09B-45DC-95C6-D6518D0D0FBD}" dt="2021-02-15T02:30:01.592" v="2584" actId="26606"/>
          <ac:spMkLst>
            <pc:docMk/>
            <pc:sldMk cId="2712022195" sldId="271"/>
            <ac:spMk id="2" creationId="{EDA9BB97-6D60-42B9-80E6-B12AEE639B5B}"/>
          </ac:spMkLst>
        </pc:spChg>
        <pc:spChg chg="mod">
          <ac:chgData name="16478075601" userId="ca4962d3be30ecc7" providerId="LiveId" clId="{55AF183E-C09B-45DC-95C6-D6518D0D0FBD}" dt="2021-02-15T02:31:27.454" v="2608" actId="207"/>
          <ac:spMkLst>
            <pc:docMk/>
            <pc:sldMk cId="2712022195" sldId="271"/>
            <ac:spMk id="3" creationId="{26FF5A6C-20A4-4AE7-8EC3-C3FBA3389D3B}"/>
          </ac:spMkLst>
        </pc:spChg>
        <pc:spChg chg="add">
          <ac:chgData name="16478075601" userId="ca4962d3be30ecc7" providerId="LiveId" clId="{55AF183E-C09B-45DC-95C6-D6518D0D0FBD}" dt="2021-02-15T02:30:01.592" v="2584" actId="26606"/>
          <ac:spMkLst>
            <pc:docMk/>
            <pc:sldMk cId="2712022195" sldId="271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2:30:01.592" v="2584" actId="26606"/>
          <ac:grpSpMkLst>
            <pc:docMk/>
            <pc:sldMk cId="2712022195" sldId="271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2:30:01.592" v="2584" actId="26606"/>
          <ac:grpSpMkLst>
            <pc:docMk/>
            <pc:sldMk cId="2712022195" sldId="271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2:30:01.592" v="2584" actId="26606"/>
          <ac:cxnSpMkLst>
            <pc:docMk/>
            <pc:sldMk cId="2712022195" sldId="271"/>
            <ac:cxnSpMk id="39" creationId="{085ECEC0-FF5D-4348-92C7-1EA7C61E770C}"/>
          </ac:cxnSpMkLst>
        </pc:cxnChg>
      </pc:sldChg>
      <pc:sldChg chg="addSp delSp modSp new del mod setBg">
        <pc:chgData name="16478075601" userId="ca4962d3be30ecc7" providerId="LiveId" clId="{55AF183E-C09B-45DC-95C6-D6518D0D0FBD}" dt="2021-02-16T03:30:36.763" v="8956" actId="2696"/>
        <pc:sldMkLst>
          <pc:docMk/>
          <pc:sldMk cId="3358123757" sldId="272"/>
        </pc:sldMkLst>
        <pc:spChg chg="mod">
          <ac:chgData name="16478075601" userId="ca4962d3be30ecc7" providerId="LiveId" clId="{55AF183E-C09B-45DC-95C6-D6518D0D0FBD}" dt="2021-02-15T02:37:02.103" v="2640" actId="26606"/>
          <ac:spMkLst>
            <pc:docMk/>
            <pc:sldMk cId="3358123757" sldId="272"/>
            <ac:spMk id="2" creationId="{C557F5B1-DF35-4FF0-BA7E-2572A419BE5F}"/>
          </ac:spMkLst>
        </pc:spChg>
        <pc:spChg chg="del">
          <ac:chgData name="16478075601" userId="ca4962d3be30ecc7" providerId="LiveId" clId="{55AF183E-C09B-45DC-95C6-D6518D0D0FBD}" dt="2021-02-15T02:36:25.514" v="2629" actId="931"/>
          <ac:spMkLst>
            <pc:docMk/>
            <pc:sldMk cId="3358123757" sldId="272"/>
            <ac:spMk id="3" creationId="{4E18B4D5-41FC-402F-B352-1DC7C552554E}"/>
          </ac:spMkLst>
        </pc:spChg>
        <pc:spChg chg="add">
          <ac:chgData name="16478075601" userId="ca4962d3be30ecc7" providerId="LiveId" clId="{55AF183E-C09B-45DC-95C6-D6518D0D0FBD}" dt="2021-02-15T02:37:02.103" v="2640" actId="26606"/>
          <ac:spMkLst>
            <pc:docMk/>
            <pc:sldMk cId="3358123757" sldId="272"/>
            <ac:spMk id="7" creationId="{C2E4E997-8672-4FFD-B8EC-9932A8E4714B}"/>
          </ac:spMkLst>
        </pc:spChg>
        <pc:spChg chg="add mod">
          <ac:chgData name="16478075601" userId="ca4962d3be30ecc7" providerId="LiveId" clId="{55AF183E-C09B-45DC-95C6-D6518D0D0FBD}" dt="2021-02-15T02:50:35.563" v="3216" actId="20577"/>
          <ac:spMkLst>
            <pc:docMk/>
            <pc:sldMk cId="3358123757" sldId="272"/>
            <ac:spMk id="8" creationId="{C1500D8D-420A-4799-85D8-D7A09487A92C}"/>
          </ac:spMkLst>
        </pc:spChg>
        <pc:spChg chg="add del">
          <ac:chgData name="16478075601" userId="ca4962d3be30ecc7" providerId="LiveId" clId="{55AF183E-C09B-45DC-95C6-D6518D0D0FBD}" dt="2021-02-15T02:36:56.091" v="2639" actId="26606"/>
          <ac:spMkLst>
            <pc:docMk/>
            <pc:sldMk cId="3358123757" sldId="272"/>
            <ac:spMk id="9" creationId="{0574BB04-1FA9-42F3-ACF6-EF7464AF286E}"/>
          </ac:spMkLst>
        </pc:spChg>
        <pc:grpChg chg="add">
          <ac:chgData name="16478075601" userId="ca4962d3be30ecc7" providerId="LiveId" clId="{55AF183E-C09B-45DC-95C6-D6518D0D0FBD}" dt="2021-02-15T02:37:02.103" v="2640" actId="26606"/>
          <ac:grpSpMkLst>
            <pc:docMk/>
            <pc:sldMk cId="3358123757" sldId="272"/>
            <ac:grpSpMk id="10" creationId="{453E4DEE-E996-40F8-8635-0FF43D7348F9}"/>
          </ac:grpSpMkLst>
        </pc:grpChg>
        <pc:grpChg chg="add del">
          <ac:chgData name="16478075601" userId="ca4962d3be30ecc7" providerId="LiveId" clId="{55AF183E-C09B-45DC-95C6-D6518D0D0FBD}" dt="2021-02-15T02:36:56.091" v="2639" actId="26606"/>
          <ac:grpSpMkLst>
            <pc:docMk/>
            <pc:sldMk cId="3358123757" sldId="272"/>
            <ac:grpSpMk id="12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5T02:36:56.091" v="2639" actId="26606"/>
          <ac:grpSpMkLst>
            <pc:docMk/>
            <pc:sldMk cId="3358123757" sldId="272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5T02:37:02.103" v="2640" actId="26606"/>
          <ac:picMkLst>
            <pc:docMk/>
            <pc:sldMk cId="3358123757" sldId="272"/>
            <ac:picMk id="5" creationId="{7C8BCBBE-C5AA-4E5E-B606-E8022A1E96E1}"/>
          </ac:picMkLst>
        </pc:picChg>
        <pc:picChg chg="add">
          <ac:chgData name="16478075601" userId="ca4962d3be30ecc7" providerId="LiveId" clId="{55AF183E-C09B-45DC-95C6-D6518D0D0FBD}" dt="2021-02-15T02:37:02.103" v="2640" actId="26606"/>
          <ac:picMkLst>
            <pc:docMk/>
            <pc:sldMk cId="3358123757" sldId="272"/>
            <ac:picMk id="14" creationId="{FE6BA9E6-1D9E-4D30-B528-D49FA1342E4E}"/>
          </ac:picMkLst>
        </pc:picChg>
      </pc:sldChg>
      <pc:sldChg chg="addSp modSp new del mod setBg">
        <pc:chgData name="16478075601" userId="ca4962d3be30ecc7" providerId="LiveId" clId="{55AF183E-C09B-45DC-95C6-D6518D0D0FBD}" dt="2021-02-16T04:05:07.553" v="8957" actId="2696"/>
        <pc:sldMkLst>
          <pc:docMk/>
          <pc:sldMk cId="2155146638" sldId="273"/>
        </pc:sldMkLst>
        <pc:spChg chg="mod">
          <ac:chgData name="16478075601" userId="ca4962d3be30ecc7" providerId="LiveId" clId="{55AF183E-C09B-45DC-95C6-D6518D0D0FBD}" dt="2021-02-15T02:43:27.077" v="2859" actId="26606"/>
          <ac:spMkLst>
            <pc:docMk/>
            <pc:sldMk cId="2155146638" sldId="273"/>
            <ac:spMk id="2" creationId="{9BA1F7B8-7A91-470B-B332-6C05D9F617A0}"/>
          </ac:spMkLst>
        </pc:spChg>
        <pc:spChg chg="mod">
          <ac:chgData name="16478075601" userId="ca4962d3be30ecc7" providerId="LiveId" clId="{55AF183E-C09B-45DC-95C6-D6518D0D0FBD}" dt="2021-02-15T02:47:23.285" v="3136" actId="20577"/>
          <ac:spMkLst>
            <pc:docMk/>
            <pc:sldMk cId="2155146638" sldId="273"/>
            <ac:spMk id="3" creationId="{40FB0704-2333-4CA8-917D-5DA4B7A4AAD3}"/>
          </ac:spMkLst>
        </pc:spChg>
        <pc:spChg chg="add">
          <ac:chgData name="16478075601" userId="ca4962d3be30ecc7" providerId="LiveId" clId="{55AF183E-C09B-45DC-95C6-D6518D0D0FBD}" dt="2021-02-15T02:43:27.077" v="2859" actId="26606"/>
          <ac:spMkLst>
            <pc:docMk/>
            <pc:sldMk cId="2155146638" sldId="273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2:43:27.077" v="2859" actId="26606"/>
          <ac:spMkLst>
            <pc:docMk/>
            <pc:sldMk cId="2155146638" sldId="273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2:43:27.077" v="2859" actId="26606"/>
          <ac:grpSpMkLst>
            <pc:docMk/>
            <pc:sldMk cId="2155146638" sldId="273"/>
            <ac:grpSpMk id="10" creationId="{4ADB9295-9645-4BF2-ADFD-75800B7FAD06}"/>
          </ac:grpSpMkLst>
        </pc:grpChg>
      </pc:sldChg>
      <pc:sldChg chg="addSp modSp new mod ord setBg">
        <pc:chgData name="16478075601" userId="ca4962d3be30ecc7" providerId="LiveId" clId="{55AF183E-C09B-45DC-95C6-D6518D0D0FBD}" dt="2021-02-16T04:05:48.628" v="8961"/>
        <pc:sldMkLst>
          <pc:docMk/>
          <pc:sldMk cId="877655211" sldId="274"/>
        </pc:sldMkLst>
        <pc:spChg chg="mod">
          <ac:chgData name="16478075601" userId="ca4962d3be30ecc7" providerId="LiveId" clId="{55AF183E-C09B-45DC-95C6-D6518D0D0FBD}" dt="2021-02-15T02:48:09.055" v="3185" actId="26606"/>
          <ac:spMkLst>
            <pc:docMk/>
            <pc:sldMk cId="877655211" sldId="274"/>
            <ac:spMk id="2" creationId="{BBF68AC0-C719-4C32-BFAE-A004593FA8DF}"/>
          </ac:spMkLst>
        </pc:spChg>
        <pc:spChg chg="mod">
          <ac:chgData name="16478075601" userId="ca4962d3be30ecc7" providerId="LiveId" clId="{55AF183E-C09B-45DC-95C6-D6518D0D0FBD}" dt="2021-02-15T02:49:53.042" v="3209" actId="207"/>
          <ac:spMkLst>
            <pc:docMk/>
            <pc:sldMk cId="877655211" sldId="274"/>
            <ac:spMk id="3" creationId="{55A28062-13DA-42C6-A7F7-A0D6AA9157AE}"/>
          </ac:spMkLst>
        </pc:spChg>
        <pc:spChg chg="add">
          <ac:chgData name="16478075601" userId="ca4962d3be30ecc7" providerId="LiveId" clId="{55AF183E-C09B-45DC-95C6-D6518D0D0FBD}" dt="2021-02-15T02:48:09.055" v="3185" actId="26606"/>
          <ac:spMkLst>
            <pc:docMk/>
            <pc:sldMk cId="877655211" sldId="274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2:48:09.055" v="3185" actId="26606"/>
          <ac:grpSpMkLst>
            <pc:docMk/>
            <pc:sldMk cId="877655211" sldId="274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2:48:09.055" v="3185" actId="26606"/>
          <ac:grpSpMkLst>
            <pc:docMk/>
            <pc:sldMk cId="877655211" sldId="274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2:48:09.055" v="3185" actId="26606"/>
          <ac:cxnSpMkLst>
            <pc:docMk/>
            <pc:sldMk cId="877655211" sldId="274"/>
            <ac:cxnSpMk id="39" creationId="{085ECEC0-FF5D-4348-92C7-1EA7C61E770C}"/>
          </ac:cxnSpMkLst>
        </pc:cxnChg>
      </pc:sldChg>
      <pc:sldChg chg="addSp delSp modSp new del mod setBg">
        <pc:chgData name="16478075601" userId="ca4962d3be30ecc7" providerId="LiveId" clId="{55AF183E-C09B-45DC-95C6-D6518D0D0FBD}" dt="2021-02-16T04:17:11.283" v="9137" actId="2696"/>
        <pc:sldMkLst>
          <pc:docMk/>
          <pc:sldMk cId="811884364" sldId="275"/>
        </pc:sldMkLst>
        <pc:spChg chg="mod">
          <ac:chgData name="16478075601" userId="ca4962d3be30ecc7" providerId="LiveId" clId="{55AF183E-C09B-45DC-95C6-D6518D0D0FBD}" dt="2021-02-15T02:57:31.971" v="3232" actId="26606"/>
          <ac:spMkLst>
            <pc:docMk/>
            <pc:sldMk cId="811884364" sldId="275"/>
            <ac:spMk id="2" creationId="{4C24EDB2-A1F5-492D-AD65-272DE4651262}"/>
          </ac:spMkLst>
        </pc:spChg>
        <pc:spChg chg="del">
          <ac:chgData name="16478075601" userId="ca4962d3be30ecc7" providerId="LiveId" clId="{55AF183E-C09B-45DC-95C6-D6518D0D0FBD}" dt="2021-02-15T02:57:27.312" v="3229" actId="931"/>
          <ac:spMkLst>
            <pc:docMk/>
            <pc:sldMk cId="811884364" sldId="275"/>
            <ac:spMk id="3" creationId="{AFFE468C-67C3-426C-B7C2-15FC16E259DF}"/>
          </ac:spMkLst>
        </pc:spChg>
        <pc:spChg chg="add mod">
          <ac:chgData name="16478075601" userId="ca4962d3be30ecc7" providerId="LiveId" clId="{55AF183E-C09B-45DC-95C6-D6518D0D0FBD}" dt="2021-02-15T03:15:37.766" v="3386" actId="20577"/>
          <ac:spMkLst>
            <pc:docMk/>
            <pc:sldMk cId="811884364" sldId="275"/>
            <ac:spMk id="9" creationId="{FF5B1D2E-4D47-4FF5-8D40-8F990F0896EE}"/>
          </ac:spMkLst>
        </pc:spChg>
        <pc:grpChg chg="add">
          <ac:chgData name="16478075601" userId="ca4962d3be30ecc7" providerId="LiveId" clId="{55AF183E-C09B-45DC-95C6-D6518D0D0FBD}" dt="2021-02-15T02:57:31.971" v="3232" actId="26606"/>
          <ac:grpSpMkLst>
            <pc:docMk/>
            <pc:sldMk cId="811884364" sldId="275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5T02:57:31.971" v="3232" actId="26606"/>
          <ac:grpSpMkLst>
            <pc:docMk/>
            <pc:sldMk cId="811884364" sldId="275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5T02:57:31.971" v="3232" actId="26606"/>
          <ac:picMkLst>
            <pc:docMk/>
            <pc:sldMk cId="811884364" sldId="275"/>
            <ac:picMk id="5" creationId="{5997663A-96AC-4D32-863A-0C3A08FF599E}"/>
          </ac:picMkLst>
        </pc:picChg>
      </pc:sldChg>
      <pc:sldChg chg="addSp modSp new del mod setBg">
        <pc:chgData name="16478075601" userId="ca4962d3be30ecc7" providerId="LiveId" clId="{55AF183E-C09B-45DC-95C6-D6518D0D0FBD}" dt="2021-02-16T04:11:59.763" v="9071" actId="2696"/>
        <pc:sldMkLst>
          <pc:docMk/>
          <pc:sldMk cId="3322836822" sldId="276"/>
        </pc:sldMkLst>
        <pc:spChg chg="mod">
          <ac:chgData name="16478075601" userId="ca4962d3be30ecc7" providerId="LiveId" clId="{55AF183E-C09B-45DC-95C6-D6518D0D0FBD}" dt="2021-02-15T03:16:19.511" v="3404" actId="26606"/>
          <ac:spMkLst>
            <pc:docMk/>
            <pc:sldMk cId="3322836822" sldId="276"/>
            <ac:spMk id="2" creationId="{8E9C326D-00C9-4E51-A977-C7D99BCA3F7A}"/>
          </ac:spMkLst>
        </pc:spChg>
        <pc:spChg chg="mod">
          <ac:chgData name="16478075601" userId="ca4962d3be30ecc7" providerId="LiveId" clId="{55AF183E-C09B-45DC-95C6-D6518D0D0FBD}" dt="2021-02-15T03:23:36.180" v="3674" actId="20577"/>
          <ac:spMkLst>
            <pc:docMk/>
            <pc:sldMk cId="3322836822" sldId="276"/>
            <ac:spMk id="3" creationId="{81F021B3-0111-4A94-92BB-C286F0A700C6}"/>
          </ac:spMkLst>
        </pc:spChg>
        <pc:spChg chg="add">
          <ac:chgData name="16478075601" userId="ca4962d3be30ecc7" providerId="LiveId" clId="{55AF183E-C09B-45DC-95C6-D6518D0D0FBD}" dt="2021-02-15T03:16:19.511" v="3404" actId="26606"/>
          <ac:spMkLst>
            <pc:docMk/>
            <pc:sldMk cId="3322836822" sldId="276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3:16:19.511" v="3404" actId="26606"/>
          <ac:spMkLst>
            <pc:docMk/>
            <pc:sldMk cId="3322836822" sldId="276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3:16:19.511" v="3404" actId="26606"/>
          <ac:grpSpMkLst>
            <pc:docMk/>
            <pc:sldMk cId="3322836822" sldId="276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5T03:26:46.443" v="3713" actId="255"/>
        <pc:sldMkLst>
          <pc:docMk/>
          <pc:sldMk cId="4023289947" sldId="277"/>
        </pc:sldMkLst>
        <pc:spChg chg="mod">
          <ac:chgData name="16478075601" userId="ca4962d3be30ecc7" providerId="LiveId" clId="{55AF183E-C09B-45DC-95C6-D6518D0D0FBD}" dt="2021-02-15T03:24:27.163" v="3698" actId="26606"/>
          <ac:spMkLst>
            <pc:docMk/>
            <pc:sldMk cId="4023289947" sldId="277"/>
            <ac:spMk id="2" creationId="{071D330E-E64B-41ED-92A2-101A0BE75315}"/>
          </ac:spMkLst>
        </pc:spChg>
        <pc:spChg chg="mod">
          <ac:chgData name="16478075601" userId="ca4962d3be30ecc7" providerId="LiveId" clId="{55AF183E-C09B-45DC-95C6-D6518D0D0FBD}" dt="2021-02-15T03:26:46.443" v="3713" actId="255"/>
          <ac:spMkLst>
            <pc:docMk/>
            <pc:sldMk cId="4023289947" sldId="277"/>
            <ac:spMk id="3" creationId="{6E4070C1-656C-46FC-99CC-01384246F742}"/>
          </ac:spMkLst>
        </pc:spChg>
        <pc:spChg chg="add">
          <ac:chgData name="16478075601" userId="ca4962d3be30ecc7" providerId="LiveId" clId="{55AF183E-C09B-45DC-95C6-D6518D0D0FBD}" dt="2021-02-15T03:24:27.163" v="3698" actId="26606"/>
          <ac:spMkLst>
            <pc:docMk/>
            <pc:sldMk cId="4023289947" sldId="277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3:24:27.163" v="3698" actId="26606"/>
          <ac:grpSpMkLst>
            <pc:docMk/>
            <pc:sldMk cId="4023289947" sldId="277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3:24:27.163" v="3698" actId="26606"/>
          <ac:grpSpMkLst>
            <pc:docMk/>
            <pc:sldMk cId="4023289947" sldId="277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3:24:27.163" v="3698" actId="26606"/>
          <ac:cxnSpMkLst>
            <pc:docMk/>
            <pc:sldMk cId="4023289947" sldId="277"/>
            <ac:cxnSpMk id="39" creationId="{085ECEC0-FF5D-4348-92C7-1EA7C61E770C}"/>
          </ac:cxnSpMkLst>
        </pc:cxnChg>
      </pc:sldChg>
      <pc:sldChg chg="addSp delSp modSp new mod setBg">
        <pc:chgData name="16478075601" userId="ca4962d3be30ecc7" providerId="LiveId" clId="{55AF183E-C09B-45DC-95C6-D6518D0D0FBD}" dt="2021-02-16T04:36:45.386" v="9283" actId="20577"/>
        <pc:sldMkLst>
          <pc:docMk/>
          <pc:sldMk cId="1729040446" sldId="278"/>
        </pc:sldMkLst>
        <pc:spChg chg="mod">
          <ac:chgData name="16478075601" userId="ca4962d3be30ecc7" providerId="LiveId" clId="{55AF183E-C09B-45DC-95C6-D6518D0D0FBD}" dt="2021-02-15T03:29:51.843" v="3724" actId="26606"/>
          <ac:spMkLst>
            <pc:docMk/>
            <pc:sldMk cId="1729040446" sldId="278"/>
            <ac:spMk id="2" creationId="{3EE68D16-11C9-4FC1-8351-B67641B55D9D}"/>
          </ac:spMkLst>
        </pc:spChg>
        <pc:spChg chg="del">
          <ac:chgData name="16478075601" userId="ca4962d3be30ecc7" providerId="LiveId" clId="{55AF183E-C09B-45DC-95C6-D6518D0D0FBD}" dt="2021-02-15T03:29:48.207" v="3721" actId="931"/>
          <ac:spMkLst>
            <pc:docMk/>
            <pc:sldMk cId="1729040446" sldId="278"/>
            <ac:spMk id="3" creationId="{A0AA7E2E-2D9A-4A31-8BE0-73A08DDA0DC8}"/>
          </ac:spMkLst>
        </pc:spChg>
        <pc:spChg chg="add mod">
          <ac:chgData name="16478075601" userId="ca4962d3be30ecc7" providerId="LiveId" clId="{55AF183E-C09B-45DC-95C6-D6518D0D0FBD}" dt="2021-02-16T04:36:45.386" v="9283" actId="20577"/>
          <ac:spMkLst>
            <pc:docMk/>
            <pc:sldMk cId="1729040446" sldId="278"/>
            <ac:spMk id="9" creationId="{E3379607-9FE5-4426-994C-A5030E9682B7}"/>
          </ac:spMkLst>
        </pc:spChg>
        <pc:grpChg chg="add">
          <ac:chgData name="16478075601" userId="ca4962d3be30ecc7" providerId="LiveId" clId="{55AF183E-C09B-45DC-95C6-D6518D0D0FBD}" dt="2021-02-15T03:29:51.843" v="3724" actId="26606"/>
          <ac:grpSpMkLst>
            <pc:docMk/>
            <pc:sldMk cId="1729040446" sldId="278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5T03:29:51.843" v="3724" actId="26606"/>
          <ac:grpSpMkLst>
            <pc:docMk/>
            <pc:sldMk cId="1729040446" sldId="278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5T03:29:51.843" v="3724" actId="26606"/>
          <ac:picMkLst>
            <pc:docMk/>
            <pc:sldMk cId="1729040446" sldId="278"/>
            <ac:picMk id="5" creationId="{5CE3015E-23D2-479D-AD35-22CFA4508E74}"/>
          </ac:picMkLst>
        </pc:picChg>
      </pc:sldChg>
      <pc:sldChg chg="addSp modSp new del mod setBg">
        <pc:chgData name="16478075601" userId="ca4962d3be30ecc7" providerId="LiveId" clId="{55AF183E-C09B-45DC-95C6-D6518D0D0FBD}" dt="2021-02-16T04:25:54.582" v="9201" actId="2696"/>
        <pc:sldMkLst>
          <pc:docMk/>
          <pc:sldMk cId="2179115163" sldId="279"/>
        </pc:sldMkLst>
        <pc:spChg chg="mod">
          <ac:chgData name="16478075601" userId="ca4962d3be30ecc7" providerId="LiveId" clId="{55AF183E-C09B-45DC-95C6-D6518D0D0FBD}" dt="2021-02-15T03:34:43.356" v="3864" actId="26606"/>
          <ac:spMkLst>
            <pc:docMk/>
            <pc:sldMk cId="2179115163" sldId="279"/>
            <ac:spMk id="2" creationId="{AD10559B-7AB9-41B6-A164-960DED5275E5}"/>
          </ac:spMkLst>
        </pc:spChg>
        <pc:spChg chg="mod">
          <ac:chgData name="16478075601" userId="ca4962d3be30ecc7" providerId="LiveId" clId="{55AF183E-C09B-45DC-95C6-D6518D0D0FBD}" dt="2021-02-15T03:38:19.566" v="4198" actId="20577"/>
          <ac:spMkLst>
            <pc:docMk/>
            <pc:sldMk cId="2179115163" sldId="279"/>
            <ac:spMk id="3" creationId="{D3AD43C0-C4C2-4EE2-92A7-335A7F4C8855}"/>
          </ac:spMkLst>
        </pc:spChg>
        <pc:spChg chg="add">
          <ac:chgData name="16478075601" userId="ca4962d3be30ecc7" providerId="LiveId" clId="{55AF183E-C09B-45DC-95C6-D6518D0D0FBD}" dt="2021-02-15T03:34:43.356" v="3864" actId="26606"/>
          <ac:spMkLst>
            <pc:docMk/>
            <pc:sldMk cId="2179115163" sldId="279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3:34:43.356" v="3864" actId="26606"/>
          <ac:spMkLst>
            <pc:docMk/>
            <pc:sldMk cId="2179115163" sldId="279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3:34:43.356" v="3864" actId="26606"/>
          <ac:grpSpMkLst>
            <pc:docMk/>
            <pc:sldMk cId="2179115163" sldId="279"/>
            <ac:grpSpMk id="10" creationId="{4ADB9295-9645-4BF2-ADFD-75800B7FAD06}"/>
          </ac:grpSpMkLst>
        </pc:grpChg>
      </pc:sldChg>
      <pc:sldChg chg="addSp delSp modSp new mod setBg">
        <pc:chgData name="16478075601" userId="ca4962d3be30ecc7" providerId="LiveId" clId="{55AF183E-C09B-45DC-95C6-D6518D0D0FBD}" dt="2021-02-17T01:55:11.766" v="15797" actId="5793"/>
        <pc:sldMkLst>
          <pc:docMk/>
          <pc:sldMk cId="62913135" sldId="280"/>
        </pc:sldMkLst>
        <pc:spChg chg="mod">
          <ac:chgData name="16478075601" userId="ca4962d3be30ecc7" providerId="LiveId" clId="{55AF183E-C09B-45DC-95C6-D6518D0D0FBD}" dt="2021-02-15T03:39:23.147" v="4222" actId="26606"/>
          <ac:spMkLst>
            <pc:docMk/>
            <pc:sldMk cId="62913135" sldId="280"/>
            <ac:spMk id="2" creationId="{1C0F2AC3-C0D4-40CF-B8A6-7894D0EC05EA}"/>
          </ac:spMkLst>
        </pc:spChg>
        <pc:spChg chg="add del mod">
          <ac:chgData name="16478075601" userId="ca4962d3be30ecc7" providerId="LiveId" clId="{55AF183E-C09B-45DC-95C6-D6518D0D0FBD}" dt="2021-02-17T01:55:11.766" v="15797" actId="5793"/>
          <ac:spMkLst>
            <pc:docMk/>
            <pc:sldMk cId="62913135" sldId="280"/>
            <ac:spMk id="3" creationId="{E051F0E3-EBA6-48F6-8B1B-55931CA94524}"/>
          </ac:spMkLst>
        </pc:spChg>
        <pc:spChg chg="add del">
          <ac:chgData name="16478075601" userId="ca4962d3be30ecc7" providerId="LiveId" clId="{55AF183E-C09B-45DC-95C6-D6518D0D0FBD}" dt="2021-02-15T03:40:54.824" v="4224"/>
          <ac:spMkLst>
            <pc:docMk/>
            <pc:sldMk cId="62913135" sldId="280"/>
            <ac:spMk id="5" creationId="{30FF474D-E842-4000-A49E-C1EE0148C4A6}"/>
          </ac:spMkLst>
        </pc:spChg>
        <pc:spChg chg="add">
          <ac:chgData name="16478075601" userId="ca4962d3be30ecc7" providerId="LiveId" clId="{55AF183E-C09B-45DC-95C6-D6518D0D0FBD}" dt="2021-02-15T03:39:23.147" v="4222" actId="26606"/>
          <ac:spMkLst>
            <pc:docMk/>
            <pc:sldMk cId="62913135" sldId="280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3:39:23.147" v="4222" actId="26606"/>
          <ac:grpSpMkLst>
            <pc:docMk/>
            <pc:sldMk cId="62913135" sldId="280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3:39:23.147" v="4222" actId="26606"/>
          <ac:grpSpMkLst>
            <pc:docMk/>
            <pc:sldMk cId="62913135" sldId="280"/>
            <ac:grpSpMk id="41" creationId="{F4E035BE-9FF4-43D3-BC25-CF582D7FF85E}"/>
          </ac:grpSpMkLst>
        </pc:grpChg>
        <pc:graphicFrameChg chg="add del mod">
          <ac:chgData name="16478075601" userId="ca4962d3be30ecc7" providerId="LiveId" clId="{55AF183E-C09B-45DC-95C6-D6518D0D0FBD}" dt="2021-02-15T03:40:54.824" v="4224"/>
          <ac:graphicFrameMkLst>
            <pc:docMk/>
            <pc:sldMk cId="62913135" sldId="280"/>
            <ac:graphicFrameMk id="4" creationId="{FA10BCB2-4CA4-4359-ACB8-527E6FA5F16F}"/>
          </ac:graphicFrameMkLst>
        </pc:graphicFrameChg>
        <pc:cxnChg chg="add">
          <ac:chgData name="16478075601" userId="ca4962d3be30ecc7" providerId="LiveId" clId="{55AF183E-C09B-45DC-95C6-D6518D0D0FBD}" dt="2021-02-15T03:39:23.147" v="4222" actId="26606"/>
          <ac:cxnSpMkLst>
            <pc:docMk/>
            <pc:sldMk cId="62913135" sldId="280"/>
            <ac:cxnSpMk id="39" creationId="{085ECEC0-FF5D-4348-92C7-1EA7C61E770C}"/>
          </ac:cxnSpMkLst>
        </pc:cxnChg>
      </pc:sldChg>
      <pc:sldChg chg="addSp delSp modSp new mod setBg setClrOvrMap">
        <pc:chgData name="16478075601" userId="ca4962d3be30ecc7" providerId="LiveId" clId="{55AF183E-C09B-45DC-95C6-D6518D0D0FBD}" dt="2021-02-16T14:06:21.960" v="9444"/>
        <pc:sldMkLst>
          <pc:docMk/>
          <pc:sldMk cId="4262181006" sldId="281"/>
        </pc:sldMkLst>
        <pc:spChg chg="mod">
          <ac:chgData name="16478075601" userId="ca4962d3be30ecc7" providerId="LiveId" clId="{55AF183E-C09B-45DC-95C6-D6518D0D0FBD}" dt="2021-02-15T03:50:03.793" v="4320" actId="26606"/>
          <ac:spMkLst>
            <pc:docMk/>
            <pc:sldMk cId="4262181006" sldId="281"/>
            <ac:spMk id="2" creationId="{D49D60D3-50EA-442F-88DB-8CAD8CF5004F}"/>
          </ac:spMkLst>
        </pc:spChg>
        <pc:spChg chg="del">
          <ac:chgData name="16478075601" userId="ca4962d3be30ecc7" providerId="LiveId" clId="{55AF183E-C09B-45DC-95C6-D6518D0D0FBD}" dt="2021-02-15T03:49:37.415" v="4313" actId="931"/>
          <ac:spMkLst>
            <pc:docMk/>
            <pc:sldMk cId="4262181006" sldId="281"/>
            <ac:spMk id="3" creationId="{61EDA23D-0593-455A-A273-C5B9A73CDA08}"/>
          </ac:spMkLst>
        </pc:spChg>
        <pc:spChg chg="add del">
          <ac:chgData name="16478075601" userId="ca4962d3be30ecc7" providerId="LiveId" clId="{55AF183E-C09B-45DC-95C6-D6518D0D0FBD}" dt="2021-02-15T03:49:58.960" v="4317" actId="26606"/>
          <ac:spMkLst>
            <pc:docMk/>
            <pc:sldMk cId="4262181006" sldId="281"/>
            <ac:spMk id="9" creationId="{8432619A-902D-4FD2-A594-6C81D06A1CDB}"/>
          </ac:spMkLst>
        </pc:spChg>
        <pc:spChg chg="add del">
          <ac:chgData name="16478075601" userId="ca4962d3be30ecc7" providerId="LiveId" clId="{55AF183E-C09B-45DC-95C6-D6518D0D0FBD}" dt="2021-02-15T03:50:03.756" v="4319" actId="26606"/>
          <ac:spMkLst>
            <pc:docMk/>
            <pc:sldMk cId="4262181006" sldId="281"/>
            <ac:spMk id="57" creationId="{66D4F5BA-1D71-49B2-8A7F-6B4EB94D7265}"/>
          </ac:spMkLst>
        </pc:spChg>
        <pc:spChg chg="add del">
          <ac:chgData name="16478075601" userId="ca4962d3be30ecc7" providerId="LiveId" clId="{55AF183E-C09B-45DC-95C6-D6518D0D0FBD}" dt="2021-02-15T03:50:03.756" v="4319" actId="26606"/>
          <ac:spMkLst>
            <pc:docMk/>
            <pc:sldMk cId="4262181006" sldId="281"/>
            <ac:spMk id="72" creationId="{9775AF3B-5284-4B97-9BB7-55C6FB3699C2}"/>
          </ac:spMkLst>
        </pc:spChg>
        <pc:spChg chg="add del">
          <ac:chgData name="16478075601" userId="ca4962d3be30ecc7" providerId="LiveId" clId="{55AF183E-C09B-45DC-95C6-D6518D0D0FBD}" dt="2021-02-15T03:50:03.756" v="4319" actId="26606"/>
          <ac:spMkLst>
            <pc:docMk/>
            <pc:sldMk cId="4262181006" sldId="281"/>
            <ac:spMk id="74" creationId="{8A2D505C-4D78-430F-B944-552A128D6673}"/>
          </ac:spMkLst>
        </pc:spChg>
        <pc:spChg chg="add">
          <ac:chgData name="16478075601" userId="ca4962d3be30ecc7" providerId="LiveId" clId="{55AF183E-C09B-45DC-95C6-D6518D0D0FBD}" dt="2021-02-15T03:50:03.793" v="4320" actId="26606"/>
          <ac:spMkLst>
            <pc:docMk/>
            <pc:sldMk cId="4262181006" sldId="281"/>
            <ac:spMk id="76" creationId="{C2E4E997-8672-4FFD-B8EC-9932A8E4714B}"/>
          </ac:spMkLst>
        </pc:spChg>
        <pc:spChg chg="add mod">
          <ac:chgData name="16478075601" userId="ca4962d3be30ecc7" providerId="LiveId" clId="{55AF183E-C09B-45DC-95C6-D6518D0D0FBD}" dt="2021-02-16T14:06:21.960" v="9444"/>
          <ac:spMkLst>
            <pc:docMk/>
            <pc:sldMk cId="4262181006" sldId="281"/>
            <ac:spMk id="78" creationId="{7A0C50C0-2FAE-468D-83FE-B2ACBF554BDD}"/>
          </ac:spMkLst>
        </pc:spChg>
        <pc:grpChg chg="add del">
          <ac:chgData name="16478075601" userId="ca4962d3be30ecc7" providerId="LiveId" clId="{55AF183E-C09B-45DC-95C6-D6518D0D0FBD}" dt="2021-02-15T03:49:58.960" v="4317" actId="26606"/>
          <ac:grpSpMkLst>
            <pc:docMk/>
            <pc:sldMk cId="4262181006" sldId="281"/>
            <ac:grpSpMk id="12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5T03:50:03.756" v="4319" actId="26606"/>
          <ac:grpSpMkLst>
            <pc:docMk/>
            <pc:sldMk cId="4262181006" sldId="281"/>
            <ac:grpSpMk id="14" creationId="{A0F1F7ED-DA39-478F-85DA-317DE08941E8}"/>
          </ac:grpSpMkLst>
        </pc:grpChg>
        <pc:grpChg chg="add del">
          <ac:chgData name="16478075601" userId="ca4962d3be30ecc7" providerId="LiveId" clId="{55AF183E-C09B-45DC-95C6-D6518D0D0FBD}" dt="2021-02-15T03:49:58.960" v="4317" actId="26606"/>
          <ac:grpSpMkLst>
            <pc:docMk/>
            <pc:sldMk cId="4262181006" sldId="281"/>
            <ac:grpSpMk id="16" creationId="{FD642FB6-2808-4BC5-AE0B-7302C24B78A5}"/>
          </ac:grpSpMkLst>
        </pc:grpChg>
        <pc:grpChg chg="add">
          <ac:chgData name="16478075601" userId="ca4962d3be30ecc7" providerId="LiveId" clId="{55AF183E-C09B-45DC-95C6-D6518D0D0FBD}" dt="2021-02-15T03:50:03.793" v="4320" actId="26606"/>
          <ac:grpSpMkLst>
            <pc:docMk/>
            <pc:sldMk cId="4262181006" sldId="281"/>
            <ac:grpSpMk id="79" creationId="{453E4DEE-E996-40F8-8635-0FF43D7348F9}"/>
          </ac:grpSpMkLst>
        </pc:grpChg>
        <pc:picChg chg="add mod">
          <ac:chgData name="16478075601" userId="ca4962d3be30ecc7" providerId="LiveId" clId="{55AF183E-C09B-45DC-95C6-D6518D0D0FBD}" dt="2021-02-15T03:50:03.793" v="4320" actId="26606"/>
          <ac:picMkLst>
            <pc:docMk/>
            <pc:sldMk cId="4262181006" sldId="281"/>
            <ac:picMk id="5" creationId="{191B753F-21ED-4289-A2F0-BE0C36DEBEF0}"/>
          </ac:picMkLst>
        </pc:picChg>
        <pc:picChg chg="add del">
          <ac:chgData name="16478075601" userId="ca4962d3be30ecc7" providerId="LiveId" clId="{55AF183E-C09B-45DC-95C6-D6518D0D0FBD}" dt="2021-02-15T03:50:03.756" v="4319" actId="26606"/>
          <ac:picMkLst>
            <pc:docMk/>
            <pc:sldMk cId="4262181006" sldId="281"/>
            <ac:picMk id="55" creationId="{1B17CCE2-CEEF-40CA-8C4D-0DC2DCA78A23}"/>
          </ac:picMkLst>
        </pc:picChg>
        <pc:picChg chg="add">
          <ac:chgData name="16478075601" userId="ca4962d3be30ecc7" providerId="LiveId" clId="{55AF183E-C09B-45DC-95C6-D6518D0D0FBD}" dt="2021-02-15T03:50:03.793" v="4320" actId="26606"/>
          <ac:picMkLst>
            <pc:docMk/>
            <pc:sldMk cId="4262181006" sldId="281"/>
            <ac:picMk id="77" creationId="{FE6BA9E6-1D9E-4D30-B528-D49FA1342E4E}"/>
          </ac:picMkLst>
        </pc:picChg>
      </pc:sldChg>
      <pc:sldChg chg="addSp modSp new del mod setBg">
        <pc:chgData name="16478075601" userId="ca4962d3be30ecc7" providerId="LiveId" clId="{55AF183E-C09B-45DC-95C6-D6518D0D0FBD}" dt="2021-02-16T14:13:31.528" v="9466" actId="2696"/>
        <pc:sldMkLst>
          <pc:docMk/>
          <pc:sldMk cId="3012764535" sldId="282"/>
        </pc:sldMkLst>
        <pc:spChg chg="mod">
          <ac:chgData name="16478075601" userId="ca4962d3be30ecc7" providerId="LiveId" clId="{55AF183E-C09B-45DC-95C6-D6518D0D0FBD}" dt="2021-02-15T03:55:08.915" v="4529" actId="26606"/>
          <ac:spMkLst>
            <pc:docMk/>
            <pc:sldMk cId="3012764535" sldId="282"/>
            <ac:spMk id="2" creationId="{F016DB24-2B33-4F51-8B90-D8DE336CAEAB}"/>
          </ac:spMkLst>
        </pc:spChg>
        <pc:spChg chg="mod">
          <ac:chgData name="16478075601" userId="ca4962d3be30ecc7" providerId="LiveId" clId="{55AF183E-C09B-45DC-95C6-D6518D0D0FBD}" dt="2021-02-15T03:58:05.865" v="4767" actId="20577"/>
          <ac:spMkLst>
            <pc:docMk/>
            <pc:sldMk cId="3012764535" sldId="282"/>
            <ac:spMk id="3" creationId="{2C886CEC-80AE-45AD-98F8-88876C2E2DE3}"/>
          </ac:spMkLst>
        </pc:spChg>
        <pc:spChg chg="add">
          <ac:chgData name="16478075601" userId="ca4962d3be30ecc7" providerId="LiveId" clId="{55AF183E-C09B-45DC-95C6-D6518D0D0FBD}" dt="2021-02-15T03:55:08.915" v="4529" actId="26606"/>
          <ac:spMkLst>
            <pc:docMk/>
            <pc:sldMk cId="3012764535" sldId="282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3:55:08.915" v="4529" actId="26606"/>
          <ac:spMkLst>
            <pc:docMk/>
            <pc:sldMk cId="3012764535" sldId="282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3:55:08.915" v="4529" actId="26606"/>
          <ac:grpSpMkLst>
            <pc:docMk/>
            <pc:sldMk cId="3012764535" sldId="282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5T04:16:42.925" v="4819" actId="20577"/>
        <pc:sldMkLst>
          <pc:docMk/>
          <pc:sldMk cId="2775310754" sldId="283"/>
        </pc:sldMkLst>
        <pc:spChg chg="mod">
          <ac:chgData name="16478075601" userId="ca4962d3be30ecc7" providerId="LiveId" clId="{55AF183E-C09B-45DC-95C6-D6518D0D0FBD}" dt="2021-02-15T03:58:52.424" v="4796" actId="26606"/>
          <ac:spMkLst>
            <pc:docMk/>
            <pc:sldMk cId="2775310754" sldId="283"/>
            <ac:spMk id="2" creationId="{BE75E6F7-EB71-45D5-A583-0B255EDCE4DD}"/>
          </ac:spMkLst>
        </pc:spChg>
        <pc:spChg chg="mod">
          <ac:chgData name="16478075601" userId="ca4962d3be30ecc7" providerId="LiveId" clId="{55AF183E-C09B-45DC-95C6-D6518D0D0FBD}" dt="2021-02-15T04:16:42.925" v="4819" actId="20577"/>
          <ac:spMkLst>
            <pc:docMk/>
            <pc:sldMk cId="2775310754" sldId="283"/>
            <ac:spMk id="3" creationId="{87CA2356-F44F-42EB-BEB4-F926BA28C007}"/>
          </ac:spMkLst>
        </pc:spChg>
        <pc:spChg chg="add">
          <ac:chgData name="16478075601" userId="ca4962d3be30ecc7" providerId="LiveId" clId="{55AF183E-C09B-45DC-95C6-D6518D0D0FBD}" dt="2021-02-15T03:58:52.424" v="4796" actId="26606"/>
          <ac:spMkLst>
            <pc:docMk/>
            <pc:sldMk cId="2775310754" sldId="283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3:58:52.424" v="4796" actId="26606"/>
          <ac:grpSpMkLst>
            <pc:docMk/>
            <pc:sldMk cId="2775310754" sldId="283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3:58:52.424" v="4796" actId="26606"/>
          <ac:grpSpMkLst>
            <pc:docMk/>
            <pc:sldMk cId="2775310754" sldId="283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3:58:52.424" v="4796" actId="26606"/>
          <ac:cxnSpMkLst>
            <pc:docMk/>
            <pc:sldMk cId="2775310754" sldId="283"/>
            <ac:cxnSpMk id="39" creationId="{085ECEC0-FF5D-4348-92C7-1EA7C61E770C}"/>
          </ac:cxnSpMkLst>
        </pc:cxnChg>
      </pc:sldChg>
      <pc:sldChg chg="addSp delSp modSp new mod setBg">
        <pc:chgData name="16478075601" userId="ca4962d3be30ecc7" providerId="LiveId" clId="{55AF183E-C09B-45DC-95C6-D6518D0D0FBD}" dt="2021-02-15T04:24:04.414" v="5038" actId="20577"/>
        <pc:sldMkLst>
          <pc:docMk/>
          <pc:sldMk cId="2461289583" sldId="284"/>
        </pc:sldMkLst>
        <pc:spChg chg="mod">
          <ac:chgData name="16478075601" userId="ca4962d3be30ecc7" providerId="LiveId" clId="{55AF183E-C09B-45DC-95C6-D6518D0D0FBD}" dt="2021-02-15T04:18:14.248" v="4837" actId="26606"/>
          <ac:spMkLst>
            <pc:docMk/>
            <pc:sldMk cId="2461289583" sldId="284"/>
            <ac:spMk id="2" creationId="{68C857A3-C91F-45B7-9235-3A2D02D4F150}"/>
          </ac:spMkLst>
        </pc:spChg>
        <pc:spChg chg="del">
          <ac:chgData name="16478075601" userId="ca4962d3be30ecc7" providerId="LiveId" clId="{55AF183E-C09B-45DC-95C6-D6518D0D0FBD}" dt="2021-02-15T04:17:59.356" v="4834" actId="931"/>
          <ac:spMkLst>
            <pc:docMk/>
            <pc:sldMk cId="2461289583" sldId="284"/>
            <ac:spMk id="3" creationId="{D61B934C-BDFE-4B61-9F7A-AD261F92866A}"/>
          </ac:spMkLst>
        </pc:spChg>
        <pc:spChg chg="add mod">
          <ac:chgData name="16478075601" userId="ca4962d3be30ecc7" providerId="LiveId" clId="{55AF183E-C09B-45DC-95C6-D6518D0D0FBD}" dt="2021-02-15T04:24:04.414" v="5038" actId="20577"/>
          <ac:spMkLst>
            <pc:docMk/>
            <pc:sldMk cId="2461289583" sldId="284"/>
            <ac:spMk id="9" creationId="{97679A4C-3BFB-42AB-A943-E21C840316C5}"/>
          </ac:spMkLst>
        </pc:spChg>
        <pc:spChg chg="add">
          <ac:chgData name="16478075601" userId="ca4962d3be30ecc7" providerId="LiveId" clId="{55AF183E-C09B-45DC-95C6-D6518D0D0FBD}" dt="2021-02-15T04:18:14.248" v="4837" actId="26606"/>
          <ac:spMkLst>
            <pc:docMk/>
            <pc:sldMk cId="2461289583" sldId="284"/>
            <ac:spMk id="12" creationId="{C2E4E997-8672-4FFD-B8EC-9932A8E4714B}"/>
          </ac:spMkLst>
        </pc:spChg>
        <pc:grpChg chg="add">
          <ac:chgData name="16478075601" userId="ca4962d3be30ecc7" providerId="LiveId" clId="{55AF183E-C09B-45DC-95C6-D6518D0D0FBD}" dt="2021-02-15T04:18:14.248" v="4837" actId="26606"/>
          <ac:grpSpMkLst>
            <pc:docMk/>
            <pc:sldMk cId="2461289583" sldId="284"/>
            <ac:grpSpMk id="16" creationId="{453E4DEE-E996-40F8-8635-0FF43D7348F9}"/>
          </ac:grpSpMkLst>
        </pc:grpChg>
        <pc:picChg chg="add mod">
          <ac:chgData name="16478075601" userId="ca4962d3be30ecc7" providerId="LiveId" clId="{55AF183E-C09B-45DC-95C6-D6518D0D0FBD}" dt="2021-02-15T04:18:14.248" v="4837" actId="26606"/>
          <ac:picMkLst>
            <pc:docMk/>
            <pc:sldMk cId="2461289583" sldId="284"/>
            <ac:picMk id="5" creationId="{3D99555E-DE57-46C4-8258-12EAD24F098F}"/>
          </ac:picMkLst>
        </pc:picChg>
        <pc:picChg chg="add">
          <ac:chgData name="16478075601" userId="ca4962d3be30ecc7" providerId="LiveId" clId="{55AF183E-C09B-45DC-95C6-D6518D0D0FBD}" dt="2021-02-15T04:18:14.248" v="4837" actId="26606"/>
          <ac:picMkLst>
            <pc:docMk/>
            <pc:sldMk cId="2461289583" sldId="284"/>
            <ac:picMk id="14" creationId="{FE6BA9E6-1D9E-4D30-B528-D49FA1342E4E}"/>
          </ac:picMkLst>
        </pc:picChg>
      </pc:sldChg>
      <pc:sldChg chg="addSp modSp new del mod setBg">
        <pc:chgData name="16478075601" userId="ca4962d3be30ecc7" providerId="LiveId" clId="{55AF183E-C09B-45DC-95C6-D6518D0D0FBD}" dt="2021-02-16T16:53:51.863" v="11628" actId="2696"/>
        <pc:sldMkLst>
          <pc:docMk/>
          <pc:sldMk cId="354890721" sldId="285"/>
        </pc:sldMkLst>
        <pc:spChg chg="mod">
          <ac:chgData name="16478075601" userId="ca4962d3be30ecc7" providerId="LiveId" clId="{55AF183E-C09B-45DC-95C6-D6518D0D0FBD}" dt="2021-02-15T04:24:32.443" v="5059" actId="26606"/>
          <ac:spMkLst>
            <pc:docMk/>
            <pc:sldMk cId="354890721" sldId="285"/>
            <ac:spMk id="2" creationId="{38B0C444-010A-4CE7-A394-FE12A6A32E8A}"/>
          </ac:spMkLst>
        </pc:spChg>
        <pc:spChg chg="mod">
          <ac:chgData name="16478075601" userId="ca4962d3be30ecc7" providerId="LiveId" clId="{55AF183E-C09B-45DC-95C6-D6518D0D0FBD}" dt="2021-02-15T04:25:57.362" v="5160" actId="20577"/>
          <ac:spMkLst>
            <pc:docMk/>
            <pc:sldMk cId="354890721" sldId="285"/>
            <ac:spMk id="3" creationId="{A664A69E-106A-4FCD-8DD5-B1DF4202D064}"/>
          </ac:spMkLst>
        </pc:spChg>
        <pc:spChg chg="add">
          <ac:chgData name="16478075601" userId="ca4962d3be30ecc7" providerId="LiveId" clId="{55AF183E-C09B-45DC-95C6-D6518D0D0FBD}" dt="2021-02-15T04:24:32.443" v="5059" actId="26606"/>
          <ac:spMkLst>
            <pc:docMk/>
            <pc:sldMk cId="354890721" sldId="285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4:24:32.443" v="5059" actId="26606"/>
          <ac:spMkLst>
            <pc:docMk/>
            <pc:sldMk cId="354890721" sldId="285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4:24:32.443" v="5059" actId="26606"/>
          <ac:grpSpMkLst>
            <pc:docMk/>
            <pc:sldMk cId="354890721" sldId="285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5T04:27:44.634" v="5209" actId="207"/>
        <pc:sldMkLst>
          <pc:docMk/>
          <pc:sldMk cId="3536011987" sldId="286"/>
        </pc:sldMkLst>
        <pc:spChg chg="mod">
          <ac:chgData name="16478075601" userId="ca4962d3be30ecc7" providerId="LiveId" clId="{55AF183E-C09B-45DC-95C6-D6518D0D0FBD}" dt="2021-02-15T04:26:25.792" v="5184" actId="26606"/>
          <ac:spMkLst>
            <pc:docMk/>
            <pc:sldMk cId="3536011987" sldId="286"/>
            <ac:spMk id="2" creationId="{06371B57-6CD3-4354-AB33-A44D7EBF6EC2}"/>
          </ac:spMkLst>
        </pc:spChg>
        <pc:spChg chg="mod">
          <ac:chgData name="16478075601" userId="ca4962d3be30ecc7" providerId="LiveId" clId="{55AF183E-C09B-45DC-95C6-D6518D0D0FBD}" dt="2021-02-15T04:27:44.634" v="5209" actId="207"/>
          <ac:spMkLst>
            <pc:docMk/>
            <pc:sldMk cId="3536011987" sldId="286"/>
            <ac:spMk id="3" creationId="{79A3F0F2-545B-499C-B16D-9A606BEDE2DD}"/>
          </ac:spMkLst>
        </pc:spChg>
        <pc:spChg chg="add">
          <ac:chgData name="16478075601" userId="ca4962d3be30ecc7" providerId="LiveId" clId="{55AF183E-C09B-45DC-95C6-D6518D0D0FBD}" dt="2021-02-15T04:26:25.792" v="5184" actId="26606"/>
          <ac:spMkLst>
            <pc:docMk/>
            <pc:sldMk cId="3536011987" sldId="286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4:26:25.792" v="5184" actId="26606"/>
          <ac:grpSpMkLst>
            <pc:docMk/>
            <pc:sldMk cId="3536011987" sldId="286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4:26:25.792" v="5184" actId="26606"/>
          <ac:grpSpMkLst>
            <pc:docMk/>
            <pc:sldMk cId="3536011987" sldId="286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4:26:25.792" v="5184" actId="26606"/>
          <ac:cxnSpMkLst>
            <pc:docMk/>
            <pc:sldMk cId="3536011987" sldId="286"/>
            <ac:cxnSpMk id="39" creationId="{085ECEC0-FF5D-4348-92C7-1EA7C61E770C}"/>
          </ac:cxnSpMkLst>
        </pc:cxnChg>
      </pc:sldChg>
      <pc:sldChg chg="addSp modSp new mod setBg">
        <pc:chgData name="16478075601" userId="ca4962d3be30ecc7" providerId="LiveId" clId="{55AF183E-C09B-45DC-95C6-D6518D0D0FBD}" dt="2021-02-15T04:47:36.584" v="6003" actId="20577"/>
        <pc:sldMkLst>
          <pc:docMk/>
          <pc:sldMk cId="2039430250" sldId="287"/>
        </pc:sldMkLst>
        <pc:spChg chg="mod">
          <ac:chgData name="16478075601" userId="ca4962d3be30ecc7" providerId="LiveId" clId="{55AF183E-C09B-45DC-95C6-D6518D0D0FBD}" dt="2021-02-15T04:28:58.840" v="5255" actId="26606"/>
          <ac:spMkLst>
            <pc:docMk/>
            <pc:sldMk cId="2039430250" sldId="287"/>
            <ac:spMk id="2" creationId="{BF7AB6F7-05BE-407E-A817-C2CC2AD9DDDC}"/>
          </ac:spMkLst>
        </pc:spChg>
        <pc:spChg chg="mod">
          <ac:chgData name="16478075601" userId="ca4962d3be30ecc7" providerId="LiveId" clId="{55AF183E-C09B-45DC-95C6-D6518D0D0FBD}" dt="2021-02-15T04:47:36.584" v="6003" actId="20577"/>
          <ac:spMkLst>
            <pc:docMk/>
            <pc:sldMk cId="2039430250" sldId="287"/>
            <ac:spMk id="3" creationId="{10024054-60A2-45F7-828B-9E3FBD8DB018}"/>
          </ac:spMkLst>
        </pc:spChg>
        <pc:spChg chg="add">
          <ac:chgData name="16478075601" userId="ca4962d3be30ecc7" providerId="LiveId" clId="{55AF183E-C09B-45DC-95C6-D6518D0D0FBD}" dt="2021-02-15T04:28:58.840" v="5255" actId="26606"/>
          <ac:spMkLst>
            <pc:docMk/>
            <pc:sldMk cId="2039430250" sldId="287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4:28:58.840" v="5255" actId="26606"/>
          <ac:spMkLst>
            <pc:docMk/>
            <pc:sldMk cId="2039430250" sldId="287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4:28:58.840" v="5255" actId="26606"/>
          <ac:grpSpMkLst>
            <pc:docMk/>
            <pc:sldMk cId="2039430250" sldId="287"/>
            <ac:grpSpMk id="10" creationId="{4ADB9295-9645-4BF2-ADFD-75800B7FAD06}"/>
          </ac:grpSpMkLst>
        </pc:grpChg>
      </pc:sldChg>
      <pc:sldChg chg="addSp delSp modSp new del mod setBg setClrOvrMap">
        <pc:chgData name="16478075601" userId="ca4962d3be30ecc7" providerId="LiveId" clId="{55AF183E-C09B-45DC-95C6-D6518D0D0FBD}" dt="2021-02-16T14:36:35.837" v="9607" actId="2696"/>
        <pc:sldMkLst>
          <pc:docMk/>
          <pc:sldMk cId="4108603559" sldId="288"/>
        </pc:sldMkLst>
        <pc:spChg chg="mod">
          <ac:chgData name="16478075601" userId="ca4962d3be30ecc7" providerId="LiveId" clId="{55AF183E-C09B-45DC-95C6-D6518D0D0FBD}" dt="2021-02-15T04:34:33.115" v="5337" actId="20577"/>
          <ac:spMkLst>
            <pc:docMk/>
            <pc:sldMk cId="4108603559" sldId="288"/>
            <ac:spMk id="2" creationId="{A8385D0B-5009-4D70-8551-05C77B106D15}"/>
          </ac:spMkLst>
        </pc:spChg>
        <pc:spChg chg="del">
          <ac:chgData name="16478075601" userId="ca4962d3be30ecc7" providerId="LiveId" clId="{55AF183E-C09B-45DC-95C6-D6518D0D0FBD}" dt="2021-02-15T04:33:01.117" v="5331" actId="931"/>
          <ac:spMkLst>
            <pc:docMk/>
            <pc:sldMk cId="4108603559" sldId="288"/>
            <ac:spMk id="3" creationId="{B012D08D-7932-4189-ACDA-F8C4A8407BCD}"/>
          </ac:spMkLst>
        </pc:spChg>
        <pc:spChg chg="add mod">
          <ac:chgData name="16478075601" userId="ca4962d3be30ecc7" providerId="LiveId" clId="{55AF183E-C09B-45DC-95C6-D6518D0D0FBD}" dt="2021-02-15T04:37:14.542" v="5451" actId="20577"/>
          <ac:spMkLst>
            <pc:docMk/>
            <pc:sldMk cId="4108603559" sldId="288"/>
            <ac:spMk id="9" creationId="{4D3EC354-03A5-4CA7-AC74-A22BDFC61441}"/>
          </ac:spMkLst>
        </pc:spChg>
        <pc:spChg chg="add">
          <ac:chgData name="16478075601" userId="ca4962d3be30ecc7" providerId="LiveId" clId="{55AF183E-C09B-45DC-95C6-D6518D0D0FBD}" dt="2021-02-15T04:33:04.648" v="5334" actId="26606"/>
          <ac:spMkLst>
            <pc:docMk/>
            <pc:sldMk cId="4108603559" sldId="288"/>
            <ac:spMk id="12" creationId="{9775AF3B-5284-4B97-9BB7-55C6FB3699C2}"/>
          </ac:spMkLst>
        </pc:spChg>
        <pc:spChg chg="add">
          <ac:chgData name="16478075601" userId="ca4962d3be30ecc7" providerId="LiveId" clId="{55AF183E-C09B-45DC-95C6-D6518D0D0FBD}" dt="2021-02-15T04:33:04.648" v="5334" actId="26606"/>
          <ac:spMkLst>
            <pc:docMk/>
            <pc:sldMk cId="4108603559" sldId="288"/>
            <ac:spMk id="57" creationId="{66D4F5BA-1D71-49B2-8A7F-6B4EB94D7265}"/>
          </ac:spMkLst>
        </pc:spChg>
        <pc:grpChg chg="add">
          <ac:chgData name="16478075601" userId="ca4962d3be30ecc7" providerId="LiveId" clId="{55AF183E-C09B-45DC-95C6-D6518D0D0FBD}" dt="2021-02-15T04:33:04.648" v="5334" actId="26606"/>
          <ac:grpSpMkLst>
            <pc:docMk/>
            <pc:sldMk cId="4108603559" sldId="288"/>
            <ac:grpSpMk id="14" creationId="{A0F1F7ED-DA39-478F-85DA-317DE08941E8}"/>
          </ac:grpSpMkLst>
        </pc:grpChg>
        <pc:picChg chg="add mod">
          <ac:chgData name="16478075601" userId="ca4962d3be30ecc7" providerId="LiveId" clId="{55AF183E-C09B-45DC-95C6-D6518D0D0FBD}" dt="2021-02-15T04:33:04.648" v="5334" actId="26606"/>
          <ac:picMkLst>
            <pc:docMk/>
            <pc:sldMk cId="4108603559" sldId="288"/>
            <ac:picMk id="5" creationId="{55C10A05-DFCC-4BE8-9E01-2E9D2084CEF6}"/>
          </ac:picMkLst>
        </pc:picChg>
        <pc:picChg chg="add">
          <ac:chgData name="16478075601" userId="ca4962d3be30ecc7" providerId="LiveId" clId="{55AF183E-C09B-45DC-95C6-D6518D0D0FBD}" dt="2021-02-15T04:33:04.648" v="5334" actId="26606"/>
          <ac:picMkLst>
            <pc:docMk/>
            <pc:sldMk cId="4108603559" sldId="288"/>
            <ac:picMk id="55" creationId="{1B17CCE2-CEEF-40CA-8C4D-0DC2DCA78A23}"/>
          </ac:picMkLst>
        </pc:picChg>
      </pc:sldChg>
      <pc:sldChg chg="addSp modSp new del mod setBg">
        <pc:chgData name="16478075601" userId="ca4962d3be30ecc7" providerId="LiveId" clId="{55AF183E-C09B-45DC-95C6-D6518D0D0FBD}" dt="2021-02-16T15:04:13.658" v="10673" actId="2696"/>
        <pc:sldMkLst>
          <pc:docMk/>
          <pc:sldMk cId="3000112401" sldId="289"/>
        </pc:sldMkLst>
        <pc:spChg chg="mod">
          <ac:chgData name="16478075601" userId="ca4962d3be30ecc7" providerId="LiveId" clId="{55AF183E-C09B-45DC-95C6-D6518D0D0FBD}" dt="2021-02-15T04:38:03.097" v="5472" actId="26606"/>
          <ac:spMkLst>
            <pc:docMk/>
            <pc:sldMk cId="3000112401" sldId="289"/>
            <ac:spMk id="2" creationId="{15713F59-C86A-474D-94E6-CD53733F0E39}"/>
          </ac:spMkLst>
        </pc:spChg>
        <pc:spChg chg="mod">
          <ac:chgData name="16478075601" userId="ca4962d3be30ecc7" providerId="LiveId" clId="{55AF183E-C09B-45DC-95C6-D6518D0D0FBD}" dt="2021-02-15T04:44:09.985" v="5933" actId="20577"/>
          <ac:spMkLst>
            <pc:docMk/>
            <pc:sldMk cId="3000112401" sldId="289"/>
            <ac:spMk id="3" creationId="{4EC45646-BA11-417F-88B4-AD776033F704}"/>
          </ac:spMkLst>
        </pc:spChg>
        <pc:spChg chg="add">
          <ac:chgData name="16478075601" userId="ca4962d3be30ecc7" providerId="LiveId" clId="{55AF183E-C09B-45DC-95C6-D6518D0D0FBD}" dt="2021-02-15T04:38:03.097" v="5472" actId="26606"/>
          <ac:spMkLst>
            <pc:docMk/>
            <pc:sldMk cId="3000112401" sldId="289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4:38:03.097" v="5472" actId="26606"/>
          <ac:spMkLst>
            <pc:docMk/>
            <pc:sldMk cId="3000112401" sldId="289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4:38:03.097" v="5472" actId="26606"/>
          <ac:grpSpMkLst>
            <pc:docMk/>
            <pc:sldMk cId="3000112401" sldId="289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6T14:39:53.574" v="9647" actId="5793"/>
        <pc:sldMkLst>
          <pc:docMk/>
          <pc:sldMk cId="1346228437" sldId="290"/>
        </pc:sldMkLst>
        <pc:spChg chg="mod">
          <ac:chgData name="16478075601" userId="ca4962d3be30ecc7" providerId="LiveId" clId="{55AF183E-C09B-45DC-95C6-D6518D0D0FBD}" dt="2021-02-15T04:44:49.406" v="5958" actId="26606"/>
          <ac:spMkLst>
            <pc:docMk/>
            <pc:sldMk cId="1346228437" sldId="290"/>
            <ac:spMk id="2" creationId="{16824A61-70ED-4F3C-B464-1515893BBB3B}"/>
          </ac:spMkLst>
        </pc:spChg>
        <pc:spChg chg="mod">
          <ac:chgData name="16478075601" userId="ca4962d3be30ecc7" providerId="LiveId" clId="{55AF183E-C09B-45DC-95C6-D6518D0D0FBD}" dt="2021-02-16T14:39:53.574" v="9647" actId="5793"/>
          <ac:spMkLst>
            <pc:docMk/>
            <pc:sldMk cId="1346228437" sldId="290"/>
            <ac:spMk id="3" creationId="{B62B13E9-0D1B-4357-AA02-E350D9EEEF29}"/>
          </ac:spMkLst>
        </pc:spChg>
        <pc:spChg chg="add">
          <ac:chgData name="16478075601" userId="ca4962d3be30ecc7" providerId="LiveId" clId="{55AF183E-C09B-45DC-95C6-D6518D0D0FBD}" dt="2021-02-15T04:44:49.406" v="5958" actId="26606"/>
          <ac:spMkLst>
            <pc:docMk/>
            <pc:sldMk cId="1346228437" sldId="290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4:44:49.406" v="5958" actId="26606"/>
          <ac:grpSpMkLst>
            <pc:docMk/>
            <pc:sldMk cId="1346228437" sldId="290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4:44:49.406" v="5958" actId="26606"/>
          <ac:grpSpMkLst>
            <pc:docMk/>
            <pc:sldMk cId="1346228437" sldId="290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4:44:49.406" v="5958" actId="26606"/>
          <ac:cxnSpMkLst>
            <pc:docMk/>
            <pc:sldMk cId="1346228437" sldId="290"/>
            <ac:cxnSpMk id="39" creationId="{085ECEC0-FF5D-4348-92C7-1EA7C61E770C}"/>
          </ac:cxnSpMkLst>
        </pc:cxnChg>
      </pc:sldChg>
      <pc:sldChg chg="addSp delSp modSp new mod setBg setClrOvrMap">
        <pc:chgData name="16478075601" userId="ca4962d3be30ecc7" providerId="LiveId" clId="{55AF183E-C09B-45DC-95C6-D6518D0D0FBD}" dt="2021-02-16T15:10:28.255" v="10929" actId="207"/>
        <pc:sldMkLst>
          <pc:docMk/>
          <pc:sldMk cId="1342378309" sldId="291"/>
        </pc:sldMkLst>
        <pc:spChg chg="mod">
          <ac:chgData name="16478075601" userId="ca4962d3be30ecc7" providerId="LiveId" clId="{55AF183E-C09B-45DC-95C6-D6518D0D0FBD}" dt="2021-02-15T04:48:53.027" v="6009" actId="26606"/>
          <ac:spMkLst>
            <pc:docMk/>
            <pc:sldMk cId="1342378309" sldId="291"/>
            <ac:spMk id="2" creationId="{CFB91633-DC09-4B1B-B800-6CCF0EB75442}"/>
          </ac:spMkLst>
        </pc:spChg>
        <pc:spChg chg="del">
          <ac:chgData name="16478075601" userId="ca4962d3be30ecc7" providerId="LiveId" clId="{55AF183E-C09B-45DC-95C6-D6518D0D0FBD}" dt="2021-02-15T04:48:38.818" v="6004" actId="931"/>
          <ac:spMkLst>
            <pc:docMk/>
            <pc:sldMk cId="1342378309" sldId="291"/>
            <ac:spMk id="3" creationId="{1A7C5629-341E-4A4C-9BF3-CEE8B8527E69}"/>
          </ac:spMkLst>
        </pc:spChg>
        <pc:spChg chg="add del">
          <ac:chgData name="16478075601" userId="ca4962d3be30ecc7" providerId="LiveId" clId="{55AF183E-C09B-45DC-95C6-D6518D0D0FBD}" dt="2021-02-15T04:48:53" v="6008" actId="26606"/>
          <ac:spMkLst>
            <pc:docMk/>
            <pc:sldMk cId="1342378309" sldId="291"/>
            <ac:spMk id="9" creationId="{DBB7B96B-5EB7-41CB-AF32-81A3A1831844}"/>
          </ac:spMkLst>
        </pc:spChg>
        <pc:spChg chg="add del">
          <ac:chgData name="16478075601" userId="ca4962d3be30ecc7" providerId="LiveId" clId="{55AF183E-C09B-45DC-95C6-D6518D0D0FBD}" dt="2021-02-15T04:48:53" v="6008" actId="26606"/>
          <ac:spMkLst>
            <pc:docMk/>
            <pc:sldMk cId="1342378309" sldId="291"/>
            <ac:spMk id="12" creationId="{C2E4E997-8672-4FFD-B8EC-9932A8E4714B}"/>
          </ac:spMkLst>
        </pc:spChg>
        <pc:spChg chg="add">
          <ac:chgData name="16478075601" userId="ca4962d3be30ecc7" providerId="LiveId" clId="{55AF183E-C09B-45DC-95C6-D6518D0D0FBD}" dt="2021-02-15T04:48:53.027" v="6009" actId="26606"/>
          <ac:spMkLst>
            <pc:docMk/>
            <pc:sldMk cId="1342378309" sldId="291"/>
            <ac:spMk id="54" creationId="{9775AF3B-5284-4B97-9BB7-55C6FB3699C2}"/>
          </ac:spMkLst>
        </pc:spChg>
        <pc:spChg chg="add">
          <ac:chgData name="16478075601" userId="ca4962d3be30ecc7" providerId="LiveId" clId="{55AF183E-C09B-45DC-95C6-D6518D0D0FBD}" dt="2021-02-15T04:48:53.027" v="6009" actId="26606"/>
          <ac:spMkLst>
            <pc:docMk/>
            <pc:sldMk cId="1342378309" sldId="291"/>
            <ac:spMk id="57" creationId="{66D4F5BA-1D71-49B2-8A7F-6B4EB94D7265}"/>
          </ac:spMkLst>
        </pc:spChg>
        <pc:spChg chg="add mod">
          <ac:chgData name="16478075601" userId="ca4962d3be30ecc7" providerId="LiveId" clId="{55AF183E-C09B-45DC-95C6-D6518D0D0FBD}" dt="2021-02-16T15:10:28.255" v="10929" actId="207"/>
          <ac:spMkLst>
            <pc:docMk/>
            <pc:sldMk cId="1342378309" sldId="291"/>
            <ac:spMk id="59" creationId="{AD194BF3-FD69-41BC-9BEF-FC36B9046D58}"/>
          </ac:spMkLst>
        </pc:spChg>
        <pc:grpChg chg="add del">
          <ac:chgData name="16478075601" userId="ca4962d3be30ecc7" providerId="LiveId" clId="{55AF183E-C09B-45DC-95C6-D6518D0D0FBD}" dt="2021-02-15T04:48:53" v="6008" actId="26606"/>
          <ac:grpSpMkLst>
            <pc:docMk/>
            <pc:sldMk cId="1342378309" sldId="291"/>
            <ac:grpSpMk id="16" creationId="{453E4DEE-E996-40F8-8635-0FF43D7348F9}"/>
          </ac:grpSpMkLst>
        </pc:grpChg>
        <pc:grpChg chg="add">
          <ac:chgData name="16478075601" userId="ca4962d3be30ecc7" providerId="LiveId" clId="{55AF183E-C09B-45DC-95C6-D6518D0D0FBD}" dt="2021-02-15T04:48:53.027" v="6009" actId="26606"/>
          <ac:grpSpMkLst>
            <pc:docMk/>
            <pc:sldMk cId="1342378309" sldId="291"/>
            <ac:grpSpMk id="56" creationId="{A0F1F7ED-DA39-478F-85DA-317DE08941E8}"/>
          </ac:grpSpMkLst>
        </pc:grpChg>
        <pc:picChg chg="add mod">
          <ac:chgData name="16478075601" userId="ca4962d3be30ecc7" providerId="LiveId" clId="{55AF183E-C09B-45DC-95C6-D6518D0D0FBD}" dt="2021-02-15T04:48:53.027" v="6009" actId="26606"/>
          <ac:picMkLst>
            <pc:docMk/>
            <pc:sldMk cId="1342378309" sldId="291"/>
            <ac:picMk id="5" creationId="{C2A3ECE3-FA2D-4111-9B3A-C34F3C56360A}"/>
          </ac:picMkLst>
        </pc:picChg>
        <pc:picChg chg="add del">
          <ac:chgData name="16478075601" userId="ca4962d3be30ecc7" providerId="LiveId" clId="{55AF183E-C09B-45DC-95C6-D6518D0D0FBD}" dt="2021-02-15T04:48:53" v="6008" actId="26606"/>
          <ac:picMkLst>
            <pc:docMk/>
            <pc:sldMk cId="1342378309" sldId="291"/>
            <ac:picMk id="14" creationId="{FE6BA9E6-1D9E-4D30-B528-D49FA1342E4E}"/>
          </ac:picMkLst>
        </pc:picChg>
        <pc:picChg chg="add">
          <ac:chgData name="16478075601" userId="ca4962d3be30ecc7" providerId="LiveId" clId="{55AF183E-C09B-45DC-95C6-D6518D0D0FBD}" dt="2021-02-15T04:48:53.027" v="6009" actId="26606"/>
          <ac:picMkLst>
            <pc:docMk/>
            <pc:sldMk cId="1342378309" sldId="291"/>
            <ac:picMk id="55" creationId="{1B17CCE2-CEEF-40CA-8C4D-0DC2DCA78A23}"/>
          </ac:picMkLst>
        </pc:picChg>
      </pc:sldChg>
      <pc:sldChg chg="addSp modSp new del mod setBg">
        <pc:chgData name="16478075601" userId="ca4962d3be30ecc7" providerId="LiveId" clId="{55AF183E-C09B-45DC-95C6-D6518D0D0FBD}" dt="2021-02-16T15:13:01.817" v="10959" actId="2696"/>
        <pc:sldMkLst>
          <pc:docMk/>
          <pc:sldMk cId="2979113652" sldId="292"/>
        </pc:sldMkLst>
        <pc:spChg chg="mod">
          <ac:chgData name="16478075601" userId="ca4962d3be30ecc7" providerId="LiveId" clId="{55AF183E-C09B-45DC-95C6-D6518D0D0FBD}" dt="2021-02-15T04:56:09.422" v="6108" actId="26606"/>
          <ac:spMkLst>
            <pc:docMk/>
            <pc:sldMk cId="2979113652" sldId="292"/>
            <ac:spMk id="2" creationId="{8926E0B2-42C9-415D-AEE6-662134734066}"/>
          </ac:spMkLst>
        </pc:spChg>
        <pc:spChg chg="mod">
          <ac:chgData name="16478075601" userId="ca4962d3be30ecc7" providerId="LiveId" clId="{55AF183E-C09B-45DC-95C6-D6518D0D0FBD}" dt="2021-02-15T04:59:23.280" v="6252" actId="20577"/>
          <ac:spMkLst>
            <pc:docMk/>
            <pc:sldMk cId="2979113652" sldId="292"/>
            <ac:spMk id="3" creationId="{FA11D7F9-811E-49E9-BA0D-2BF17F88F50D}"/>
          </ac:spMkLst>
        </pc:spChg>
        <pc:spChg chg="add">
          <ac:chgData name="16478075601" userId="ca4962d3be30ecc7" providerId="LiveId" clId="{55AF183E-C09B-45DC-95C6-D6518D0D0FBD}" dt="2021-02-15T04:56:09.422" v="6108" actId="26606"/>
          <ac:spMkLst>
            <pc:docMk/>
            <pc:sldMk cId="2979113652" sldId="292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4:56:09.422" v="6108" actId="26606"/>
          <ac:spMkLst>
            <pc:docMk/>
            <pc:sldMk cId="2979113652" sldId="292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4:56:09.422" v="6108" actId="26606"/>
          <ac:grpSpMkLst>
            <pc:docMk/>
            <pc:sldMk cId="2979113652" sldId="292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5T05:01:45.073" v="6295" actId="207"/>
        <pc:sldMkLst>
          <pc:docMk/>
          <pc:sldMk cId="1307293689" sldId="293"/>
        </pc:sldMkLst>
        <pc:spChg chg="mod">
          <ac:chgData name="16478075601" userId="ca4962d3be30ecc7" providerId="LiveId" clId="{55AF183E-C09B-45DC-95C6-D6518D0D0FBD}" dt="2021-02-15T05:00:58.618" v="6277" actId="26606"/>
          <ac:spMkLst>
            <pc:docMk/>
            <pc:sldMk cId="1307293689" sldId="293"/>
            <ac:spMk id="2" creationId="{E404E899-0A95-4461-8097-983854869226}"/>
          </ac:spMkLst>
        </pc:spChg>
        <pc:spChg chg="mod">
          <ac:chgData name="16478075601" userId="ca4962d3be30ecc7" providerId="LiveId" clId="{55AF183E-C09B-45DC-95C6-D6518D0D0FBD}" dt="2021-02-15T05:01:45.073" v="6295" actId="207"/>
          <ac:spMkLst>
            <pc:docMk/>
            <pc:sldMk cId="1307293689" sldId="293"/>
            <ac:spMk id="3" creationId="{E09D1FD5-B93A-4C32-B99E-19E38011598B}"/>
          </ac:spMkLst>
        </pc:spChg>
        <pc:spChg chg="add">
          <ac:chgData name="16478075601" userId="ca4962d3be30ecc7" providerId="LiveId" clId="{55AF183E-C09B-45DC-95C6-D6518D0D0FBD}" dt="2021-02-15T05:00:58.618" v="6277" actId="26606"/>
          <ac:spMkLst>
            <pc:docMk/>
            <pc:sldMk cId="1307293689" sldId="293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5:00:58.618" v="6277" actId="26606"/>
          <ac:grpSpMkLst>
            <pc:docMk/>
            <pc:sldMk cId="1307293689" sldId="293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5:00:58.618" v="6277" actId="26606"/>
          <ac:grpSpMkLst>
            <pc:docMk/>
            <pc:sldMk cId="1307293689" sldId="293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5:00:58.618" v="6277" actId="26606"/>
          <ac:cxnSpMkLst>
            <pc:docMk/>
            <pc:sldMk cId="1307293689" sldId="293"/>
            <ac:cxnSpMk id="39" creationId="{085ECEC0-FF5D-4348-92C7-1EA7C61E770C}"/>
          </ac:cxnSpMkLst>
        </pc:cxnChg>
      </pc:sldChg>
      <pc:sldChg chg="addSp delSp modSp new del mod setBg setClrOvrMap">
        <pc:chgData name="16478075601" userId="ca4962d3be30ecc7" providerId="LiveId" clId="{55AF183E-C09B-45DC-95C6-D6518D0D0FBD}" dt="2021-02-16T15:43:16.958" v="11273" actId="2696"/>
        <pc:sldMkLst>
          <pc:docMk/>
          <pc:sldMk cId="116607475" sldId="294"/>
        </pc:sldMkLst>
        <pc:spChg chg="mod">
          <ac:chgData name="16478075601" userId="ca4962d3be30ecc7" providerId="LiveId" clId="{55AF183E-C09B-45DC-95C6-D6518D0D0FBD}" dt="2021-02-15T05:03:51.098" v="6310" actId="26606"/>
          <ac:spMkLst>
            <pc:docMk/>
            <pc:sldMk cId="116607475" sldId="294"/>
            <ac:spMk id="2" creationId="{6A420193-5D86-43B9-8EB4-BDE4A505C0FD}"/>
          </ac:spMkLst>
        </pc:spChg>
        <pc:spChg chg="del">
          <ac:chgData name="16478075601" userId="ca4962d3be30ecc7" providerId="LiveId" clId="{55AF183E-C09B-45DC-95C6-D6518D0D0FBD}" dt="2021-02-15T05:03:42.378" v="6307" actId="931"/>
          <ac:spMkLst>
            <pc:docMk/>
            <pc:sldMk cId="116607475" sldId="294"/>
            <ac:spMk id="3" creationId="{86BC6AC3-3A50-4D4D-A41E-D3D6D7178BC3}"/>
          </ac:spMkLst>
        </pc:spChg>
        <pc:spChg chg="add mod">
          <ac:chgData name="16478075601" userId="ca4962d3be30ecc7" providerId="LiveId" clId="{55AF183E-C09B-45DC-95C6-D6518D0D0FBD}" dt="2021-02-15T05:09:17.411" v="6524" actId="20577"/>
          <ac:spMkLst>
            <pc:docMk/>
            <pc:sldMk cId="116607475" sldId="294"/>
            <ac:spMk id="9" creationId="{BC692393-9FC0-4A0A-946C-B7554B81381D}"/>
          </ac:spMkLst>
        </pc:spChg>
        <pc:spChg chg="add">
          <ac:chgData name="16478075601" userId="ca4962d3be30ecc7" providerId="LiveId" clId="{55AF183E-C09B-45DC-95C6-D6518D0D0FBD}" dt="2021-02-15T05:03:51.098" v="6310" actId="26606"/>
          <ac:spMkLst>
            <pc:docMk/>
            <pc:sldMk cId="116607475" sldId="294"/>
            <ac:spMk id="12" creationId="{046B922C-5BA7-4973-B12F-71A509E4BF13}"/>
          </ac:spMkLst>
        </pc:spChg>
        <pc:spChg chg="add">
          <ac:chgData name="16478075601" userId="ca4962d3be30ecc7" providerId="LiveId" clId="{55AF183E-C09B-45DC-95C6-D6518D0D0FBD}" dt="2021-02-15T05:03:51.098" v="6310" actId="26606"/>
          <ac:spMkLst>
            <pc:docMk/>
            <pc:sldMk cId="116607475" sldId="294"/>
            <ac:spMk id="57" creationId="{F2B1468C-8227-4785-8776-7BDBDDF08F85}"/>
          </ac:spMkLst>
        </pc:spChg>
        <pc:grpChg chg="add">
          <ac:chgData name="16478075601" userId="ca4962d3be30ecc7" providerId="LiveId" clId="{55AF183E-C09B-45DC-95C6-D6518D0D0FBD}" dt="2021-02-15T05:03:51.098" v="6310" actId="26606"/>
          <ac:grpSpMkLst>
            <pc:docMk/>
            <pc:sldMk cId="116607475" sldId="294"/>
            <ac:grpSpMk id="14" creationId="{96D34D8D-9EE9-4659-8C22-7551A95F96FA}"/>
          </ac:grpSpMkLst>
        </pc:grpChg>
        <pc:picChg chg="add mod">
          <ac:chgData name="16478075601" userId="ca4962d3be30ecc7" providerId="LiveId" clId="{55AF183E-C09B-45DC-95C6-D6518D0D0FBD}" dt="2021-02-15T05:03:51.098" v="6310" actId="26606"/>
          <ac:picMkLst>
            <pc:docMk/>
            <pc:sldMk cId="116607475" sldId="294"/>
            <ac:picMk id="5" creationId="{1562391B-B09F-4819-8F2F-8B6D6B91AC12}"/>
          </ac:picMkLst>
        </pc:picChg>
        <pc:picChg chg="add">
          <ac:chgData name="16478075601" userId="ca4962d3be30ecc7" providerId="LiveId" clId="{55AF183E-C09B-45DC-95C6-D6518D0D0FBD}" dt="2021-02-15T05:03:51.098" v="6310" actId="26606"/>
          <ac:picMkLst>
            <pc:docMk/>
            <pc:sldMk cId="116607475" sldId="294"/>
            <ac:picMk id="55" creationId="{2FB01CCF-839B-4126-9BF9-132C64D8A1AA}"/>
          </ac:picMkLst>
        </pc:picChg>
      </pc:sldChg>
      <pc:sldChg chg="addSp modSp new del mod setBg">
        <pc:chgData name="16478075601" userId="ca4962d3be30ecc7" providerId="LiveId" clId="{55AF183E-C09B-45DC-95C6-D6518D0D0FBD}" dt="2021-02-16T15:44:26.475" v="11277" actId="2696"/>
        <pc:sldMkLst>
          <pc:docMk/>
          <pc:sldMk cId="1715312868" sldId="295"/>
        </pc:sldMkLst>
        <pc:spChg chg="mod">
          <ac:chgData name="16478075601" userId="ca4962d3be30ecc7" providerId="LiveId" clId="{55AF183E-C09B-45DC-95C6-D6518D0D0FBD}" dt="2021-02-15T05:16:54.850" v="6860" actId="26606"/>
          <ac:spMkLst>
            <pc:docMk/>
            <pc:sldMk cId="1715312868" sldId="295"/>
            <ac:spMk id="2" creationId="{B05322DE-5722-42C4-97DD-7FBCF9904128}"/>
          </ac:spMkLst>
        </pc:spChg>
        <pc:spChg chg="mod">
          <ac:chgData name="16478075601" userId="ca4962d3be30ecc7" providerId="LiveId" clId="{55AF183E-C09B-45DC-95C6-D6518D0D0FBD}" dt="2021-02-15T05:16:54.850" v="6860" actId="26606"/>
          <ac:spMkLst>
            <pc:docMk/>
            <pc:sldMk cId="1715312868" sldId="295"/>
            <ac:spMk id="3" creationId="{1104674E-9B28-471B-A2B8-3BC148BEDB01}"/>
          </ac:spMkLst>
        </pc:spChg>
        <pc:spChg chg="add">
          <ac:chgData name="16478075601" userId="ca4962d3be30ecc7" providerId="LiveId" clId="{55AF183E-C09B-45DC-95C6-D6518D0D0FBD}" dt="2021-02-15T05:16:54.850" v="6860" actId="26606"/>
          <ac:spMkLst>
            <pc:docMk/>
            <pc:sldMk cId="1715312868" sldId="295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5T05:16:54.850" v="6860" actId="26606"/>
          <ac:spMkLst>
            <pc:docMk/>
            <pc:sldMk cId="1715312868" sldId="295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5T05:16:54.850" v="6860" actId="26606"/>
          <ac:grpSpMkLst>
            <pc:docMk/>
            <pc:sldMk cId="1715312868" sldId="295"/>
            <ac:grpSpMk id="10" creationId="{4ADB9295-9645-4BF2-ADFD-75800B7FAD06}"/>
          </ac:grpSpMkLst>
        </pc:grpChg>
      </pc:sldChg>
      <pc:sldChg chg="addSp modSp new mod setBg">
        <pc:chgData name="16478075601" userId="ca4962d3be30ecc7" providerId="LiveId" clId="{55AF183E-C09B-45DC-95C6-D6518D0D0FBD}" dt="2021-02-16T23:47:44.530" v="14557" actId="5793"/>
        <pc:sldMkLst>
          <pc:docMk/>
          <pc:sldMk cId="1391851721" sldId="296"/>
        </pc:sldMkLst>
        <pc:spChg chg="mod">
          <ac:chgData name="16478075601" userId="ca4962d3be30ecc7" providerId="LiveId" clId="{55AF183E-C09B-45DC-95C6-D6518D0D0FBD}" dt="2021-02-15T05:14:13.728" v="6842" actId="26606"/>
          <ac:spMkLst>
            <pc:docMk/>
            <pc:sldMk cId="1391851721" sldId="296"/>
            <ac:spMk id="2" creationId="{E126CDEE-DCAE-4BD2-BDB3-126EB2F8C7E3}"/>
          </ac:spMkLst>
        </pc:spChg>
        <pc:spChg chg="mod">
          <ac:chgData name="16478075601" userId="ca4962d3be30ecc7" providerId="LiveId" clId="{55AF183E-C09B-45DC-95C6-D6518D0D0FBD}" dt="2021-02-16T23:47:44.530" v="14557" actId="5793"/>
          <ac:spMkLst>
            <pc:docMk/>
            <pc:sldMk cId="1391851721" sldId="296"/>
            <ac:spMk id="3" creationId="{EE53A571-5370-473C-9839-F2F53BDD4BC8}"/>
          </ac:spMkLst>
        </pc:spChg>
        <pc:spChg chg="add">
          <ac:chgData name="16478075601" userId="ca4962d3be30ecc7" providerId="LiveId" clId="{55AF183E-C09B-45DC-95C6-D6518D0D0FBD}" dt="2021-02-15T05:14:13.728" v="6842" actId="26606"/>
          <ac:spMkLst>
            <pc:docMk/>
            <pc:sldMk cId="1391851721" sldId="296"/>
            <ac:spMk id="8" creationId="{E978A47D-4F17-40FE-AB70-7AF78A9575EB}"/>
          </ac:spMkLst>
        </pc:spChg>
        <pc:grpChg chg="add">
          <ac:chgData name="16478075601" userId="ca4962d3be30ecc7" providerId="LiveId" clId="{55AF183E-C09B-45DC-95C6-D6518D0D0FBD}" dt="2021-02-15T05:14:13.728" v="6842" actId="26606"/>
          <ac:grpSpMkLst>
            <pc:docMk/>
            <pc:sldMk cId="1391851721" sldId="296"/>
            <ac:grpSpMk id="10" creationId="{85BE3A7E-6A3F-401E-A025-BBB8FDB8DD30}"/>
          </ac:grpSpMkLst>
        </pc:grpChg>
        <pc:grpChg chg="add">
          <ac:chgData name="16478075601" userId="ca4962d3be30ecc7" providerId="LiveId" clId="{55AF183E-C09B-45DC-95C6-D6518D0D0FBD}" dt="2021-02-15T05:14:13.728" v="6842" actId="26606"/>
          <ac:grpSpMkLst>
            <pc:docMk/>
            <pc:sldMk cId="1391851721" sldId="296"/>
            <ac:grpSpMk id="41" creationId="{F4E035BE-9FF4-43D3-BC25-CF582D7FF85E}"/>
          </ac:grpSpMkLst>
        </pc:grpChg>
        <pc:cxnChg chg="add">
          <ac:chgData name="16478075601" userId="ca4962d3be30ecc7" providerId="LiveId" clId="{55AF183E-C09B-45DC-95C6-D6518D0D0FBD}" dt="2021-02-15T05:14:13.728" v="6842" actId="26606"/>
          <ac:cxnSpMkLst>
            <pc:docMk/>
            <pc:sldMk cId="1391851721" sldId="296"/>
            <ac:cxnSpMk id="39" creationId="{085ECEC0-FF5D-4348-92C7-1EA7C61E770C}"/>
          </ac:cxnSpMkLst>
        </pc:cxnChg>
      </pc:sldChg>
      <pc:sldChg chg="modSp add mod">
        <pc:chgData name="16478075601" userId="ca4962d3be30ecc7" providerId="LiveId" clId="{55AF183E-C09B-45DC-95C6-D6518D0D0FBD}" dt="2021-02-16T00:56:27.220" v="6943" actId="255"/>
        <pc:sldMkLst>
          <pc:docMk/>
          <pc:sldMk cId="496535329" sldId="297"/>
        </pc:sldMkLst>
        <pc:spChg chg="mod">
          <ac:chgData name="16478075601" userId="ca4962d3be30ecc7" providerId="LiveId" clId="{55AF183E-C09B-45DC-95C6-D6518D0D0FBD}" dt="2021-02-16T00:56:27.220" v="6943" actId="255"/>
          <ac:spMkLst>
            <pc:docMk/>
            <pc:sldMk cId="496535329" sldId="297"/>
            <ac:spMk id="122" creationId="{44A7924F-9EB1-44DC-BC6D-57655B487679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6T02:14:52.185" v="8161" actId="27636"/>
        <pc:sldMkLst>
          <pc:docMk/>
          <pc:sldMk cId="2713957709" sldId="298"/>
        </pc:sldMkLst>
        <pc:spChg chg="mod">
          <ac:chgData name="16478075601" userId="ca4962d3be30ecc7" providerId="LiveId" clId="{55AF183E-C09B-45DC-95C6-D6518D0D0FBD}" dt="2021-02-16T01:19:58.104" v="7095" actId="20577"/>
          <ac:spMkLst>
            <pc:docMk/>
            <pc:sldMk cId="2713957709" sldId="298"/>
            <ac:spMk id="2" creationId="{A0B33F0A-2D5E-490B-A397-B81D12764AC4}"/>
          </ac:spMkLst>
        </pc:spChg>
        <pc:spChg chg="del">
          <ac:chgData name="16478075601" userId="ca4962d3be30ecc7" providerId="LiveId" clId="{55AF183E-C09B-45DC-95C6-D6518D0D0FBD}" dt="2021-02-16T01:08:16.506" v="6992" actId="931"/>
          <ac:spMkLst>
            <pc:docMk/>
            <pc:sldMk cId="2713957709" sldId="298"/>
            <ac:spMk id="3" creationId="{B6E7F834-066D-47A9-9B93-C59B0CCE6DE6}"/>
          </ac:spMkLst>
        </pc:spChg>
        <pc:spChg chg="add mod">
          <ac:chgData name="16478075601" userId="ca4962d3be30ecc7" providerId="LiveId" clId="{55AF183E-C09B-45DC-95C6-D6518D0D0FBD}" dt="2021-02-16T02:14:52.185" v="8161" actId="27636"/>
          <ac:spMkLst>
            <pc:docMk/>
            <pc:sldMk cId="2713957709" sldId="298"/>
            <ac:spMk id="9" creationId="{67EF5DEB-3251-44F7-A4B3-E2B99841B902}"/>
          </ac:spMkLst>
        </pc:spChg>
        <pc:spChg chg="add del">
          <ac:chgData name="16478075601" userId="ca4962d3be30ecc7" providerId="LiveId" clId="{55AF183E-C09B-45DC-95C6-D6518D0D0FBD}" dt="2021-02-16T01:19:37.934" v="7083" actId="26606"/>
          <ac:spMkLst>
            <pc:docMk/>
            <pc:sldMk cId="2713957709" sldId="298"/>
            <ac:spMk id="12" creationId="{3CBA50DB-DBC7-4B6E-B3C1-8FF1EA519791}"/>
          </ac:spMkLst>
        </pc:spChg>
        <pc:spChg chg="add del">
          <ac:chgData name="16478075601" userId="ca4962d3be30ecc7" providerId="LiveId" clId="{55AF183E-C09B-45DC-95C6-D6518D0D0FBD}" dt="2021-02-16T01:19:37.934" v="7083" actId="26606"/>
          <ac:spMkLst>
            <pc:docMk/>
            <pc:sldMk cId="2713957709" sldId="298"/>
            <ac:spMk id="57" creationId="{A1351C6B-7343-451F-AB4A-1CE294A4E927}"/>
          </ac:spMkLst>
        </pc:spChg>
        <pc:spChg chg="add">
          <ac:chgData name="16478075601" userId="ca4962d3be30ecc7" providerId="LiveId" clId="{55AF183E-C09B-45DC-95C6-D6518D0D0FBD}" dt="2021-02-16T01:19:37.934" v="7083" actId="26606"/>
          <ac:spMkLst>
            <pc:docMk/>
            <pc:sldMk cId="2713957709" sldId="298"/>
            <ac:spMk id="62" creationId="{6697F791-5FFA-4164-899F-EB52EA72B024}"/>
          </ac:spMkLst>
        </pc:spChg>
        <pc:spChg chg="add">
          <ac:chgData name="16478075601" userId="ca4962d3be30ecc7" providerId="LiveId" clId="{55AF183E-C09B-45DC-95C6-D6518D0D0FBD}" dt="2021-02-16T01:19:37.934" v="7083" actId="26606"/>
          <ac:spMkLst>
            <pc:docMk/>
            <pc:sldMk cId="2713957709" sldId="298"/>
            <ac:spMk id="66" creationId="{B773AB25-A422-41AA-9737-5E04C1966DE1}"/>
          </ac:spMkLst>
        </pc:spChg>
        <pc:grpChg chg="add del">
          <ac:chgData name="16478075601" userId="ca4962d3be30ecc7" providerId="LiveId" clId="{55AF183E-C09B-45DC-95C6-D6518D0D0FBD}" dt="2021-02-16T01:19:37.934" v="7083" actId="26606"/>
          <ac:grpSpMkLst>
            <pc:docMk/>
            <pc:sldMk cId="2713957709" sldId="298"/>
            <ac:grpSpMk id="14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01:19:37.934" v="7083" actId="26606"/>
          <ac:grpSpMkLst>
            <pc:docMk/>
            <pc:sldMk cId="2713957709" sldId="298"/>
            <ac:grpSpMk id="70" creationId="{6AD0D387-1584-4477-B5F8-52B50D4F2205}"/>
          </ac:grpSpMkLst>
        </pc:grpChg>
        <pc:picChg chg="add mod ord">
          <ac:chgData name="16478075601" userId="ca4962d3be30ecc7" providerId="LiveId" clId="{55AF183E-C09B-45DC-95C6-D6518D0D0FBD}" dt="2021-02-16T01:19:37.934" v="7083" actId="26606"/>
          <ac:picMkLst>
            <pc:docMk/>
            <pc:sldMk cId="2713957709" sldId="298"/>
            <ac:picMk id="5" creationId="{D149DC53-E755-450B-8AE9-383399A07EA4}"/>
          </ac:picMkLst>
        </pc:picChg>
        <pc:picChg chg="add del">
          <ac:chgData name="16478075601" userId="ca4962d3be30ecc7" providerId="LiveId" clId="{55AF183E-C09B-45DC-95C6-D6518D0D0FBD}" dt="2021-02-16T01:19:37.934" v="7083" actId="26606"/>
          <ac:picMkLst>
            <pc:docMk/>
            <pc:sldMk cId="2713957709" sldId="298"/>
            <ac:picMk id="55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01:19:37.934" v="7083" actId="26606"/>
          <ac:picMkLst>
            <pc:docMk/>
            <pc:sldMk cId="2713957709" sldId="298"/>
            <ac:picMk id="6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01:19:37.934" v="7083" actId="26606"/>
          <ac:picMkLst>
            <pc:docMk/>
            <pc:sldMk cId="2713957709" sldId="298"/>
            <ac:picMk id="68" creationId="{AF0552B8-DE8C-40DF-B29F-1728E6A10619}"/>
          </ac:picMkLst>
        </pc:picChg>
      </pc:sldChg>
      <pc:sldChg chg="addSp delSp modSp new mod">
        <pc:chgData name="16478075601" userId="ca4962d3be30ecc7" providerId="LiveId" clId="{55AF183E-C09B-45DC-95C6-D6518D0D0FBD}" dt="2021-02-17T13:09:01.565" v="15801" actId="1036"/>
        <pc:sldMkLst>
          <pc:docMk/>
          <pc:sldMk cId="4174876634" sldId="299"/>
        </pc:sldMkLst>
        <pc:spChg chg="mod">
          <ac:chgData name="16478075601" userId="ca4962d3be30ecc7" providerId="LiveId" clId="{55AF183E-C09B-45DC-95C6-D6518D0D0FBD}" dt="2021-02-16T01:30:05.575" v="7443" actId="20577"/>
          <ac:spMkLst>
            <pc:docMk/>
            <pc:sldMk cId="4174876634" sldId="299"/>
            <ac:spMk id="2" creationId="{9F618CC0-E050-4FCD-81B0-CA704D604FFC}"/>
          </ac:spMkLst>
        </pc:spChg>
        <pc:spChg chg="del mod">
          <ac:chgData name="16478075601" userId="ca4962d3be30ecc7" providerId="LiveId" clId="{55AF183E-C09B-45DC-95C6-D6518D0D0FBD}" dt="2021-02-16T01:17:39.056" v="7064" actId="931"/>
          <ac:spMkLst>
            <pc:docMk/>
            <pc:sldMk cId="4174876634" sldId="299"/>
            <ac:spMk id="3" creationId="{64410487-5CE3-4747-8FEC-A0031786CADB}"/>
          </ac:spMkLst>
        </pc:spChg>
        <pc:picChg chg="add mod">
          <ac:chgData name="16478075601" userId="ca4962d3be30ecc7" providerId="LiveId" clId="{55AF183E-C09B-45DC-95C6-D6518D0D0FBD}" dt="2021-02-17T13:09:01.565" v="15801" actId="1036"/>
          <ac:picMkLst>
            <pc:docMk/>
            <pc:sldMk cId="4174876634" sldId="299"/>
            <ac:picMk id="5" creationId="{E7B55CC7-1829-42E2-B73C-70032C521AFE}"/>
          </ac:picMkLst>
        </pc:picChg>
      </pc:sldChg>
      <pc:sldChg chg="addSp modSp new mod setBg">
        <pc:chgData name="16478075601" userId="ca4962d3be30ecc7" providerId="LiveId" clId="{55AF183E-C09B-45DC-95C6-D6518D0D0FBD}" dt="2021-02-16T02:06:53.117" v="7929" actId="20577"/>
        <pc:sldMkLst>
          <pc:docMk/>
          <pc:sldMk cId="280276181" sldId="300"/>
        </pc:sldMkLst>
        <pc:spChg chg="mod">
          <ac:chgData name="16478075601" userId="ca4962d3be30ecc7" providerId="LiveId" clId="{55AF183E-C09B-45DC-95C6-D6518D0D0FBD}" dt="2021-02-16T01:57:14.362" v="7544" actId="20577"/>
          <ac:spMkLst>
            <pc:docMk/>
            <pc:sldMk cId="280276181" sldId="300"/>
            <ac:spMk id="2" creationId="{FD5F1C22-39AC-43E5-84FA-0D43103AE94E}"/>
          </ac:spMkLst>
        </pc:spChg>
        <pc:spChg chg="mod">
          <ac:chgData name="16478075601" userId="ca4962d3be30ecc7" providerId="LiveId" clId="{55AF183E-C09B-45DC-95C6-D6518D0D0FBD}" dt="2021-02-16T02:06:53.117" v="7929" actId="20577"/>
          <ac:spMkLst>
            <pc:docMk/>
            <pc:sldMk cId="280276181" sldId="300"/>
            <ac:spMk id="3" creationId="{E39E654E-6ACF-4DAD-AF8E-DBA1F608609E}"/>
          </ac:spMkLst>
        </pc:spChg>
        <pc:spChg chg="add">
          <ac:chgData name="16478075601" userId="ca4962d3be30ecc7" providerId="LiveId" clId="{55AF183E-C09B-45DC-95C6-D6518D0D0FBD}" dt="2021-02-16T01:54:26.112" v="7448" actId="26606"/>
          <ac:spMkLst>
            <pc:docMk/>
            <pc:sldMk cId="280276181" sldId="300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6T01:54:26.112" v="7448" actId="26606"/>
          <ac:spMkLst>
            <pc:docMk/>
            <pc:sldMk cId="280276181" sldId="300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6T01:54:26.112" v="7448" actId="26606"/>
          <ac:grpSpMkLst>
            <pc:docMk/>
            <pc:sldMk cId="280276181" sldId="300"/>
            <ac:grpSpMk id="10" creationId="{4ADB9295-9645-4BF2-ADFD-75800B7FAD06}"/>
          </ac:grpSpMkLst>
        </pc:grpChg>
      </pc:sldChg>
      <pc:sldChg chg="addSp delSp modSp new mod setBg">
        <pc:chgData name="16478075601" userId="ca4962d3be30ecc7" providerId="LiveId" clId="{55AF183E-C09B-45DC-95C6-D6518D0D0FBD}" dt="2021-02-16T02:13:41.006" v="8094" actId="20577"/>
        <pc:sldMkLst>
          <pc:docMk/>
          <pc:sldMk cId="1091980670" sldId="301"/>
        </pc:sldMkLst>
        <pc:spChg chg="mod ord">
          <ac:chgData name="16478075601" userId="ca4962d3be30ecc7" providerId="LiveId" clId="{55AF183E-C09B-45DC-95C6-D6518D0D0FBD}" dt="2021-02-16T02:11:16.039" v="7966" actId="26606"/>
          <ac:spMkLst>
            <pc:docMk/>
            <pc:sldMk cId="1091980670" sldId="301"/>
            <ac:spMk id="2" creationId="{9EE44500-E8CD-4010-9F28-B4FCAA43420C}"/>
          </ac:spMkLst>
        </pc:spChg>
        <pc:spChg chg="del mod">
          <ac:chgData name="16478075601" userId="ca4962d3be30ecc7" providerId="LiveId" clId="{55AF183E-C09B-45DC-95C6-D6518D0D0FBD}" dt="2021-02-16T02:09:21.689" v="7959" actId="931"/>
          <ac:spMkLst>
            <pc:docMk/>
            <pc:sldMk cId="1091980670" sldId="301"/>
            <ac:spMk id="3" creationId="{E5CCA8C5-5E68-429D-8F6C-D79F6DEBE7D4}"/>
          </ac:spMkLst>
        </pc:spChg>
        <pc:spChg chg="add del mod">
          <ac:chgData name="16478075601" userId="ca4962d3be30ecc7" providerId="LiveId" clId="{55AF183E-C09B-45DC-95C6-D6518D0D0FBD}" dt="2021-02-16T02:11:11.007" v="7963" actId="931"/>
          <ac:spMkLst>
            <pc:docMk/>
            <pc:sldMk cId="1091980670" sldId="301"/>
            <ac:spMk id="8" creationId="{21C97779-9924-4BAD-BA7F-F5FF8C1367C3}"/>
          </ac:spMkLst>
        </pc:spChg>
        <pc:spChg chg="add mod">
          <ac:chgData name="16478075601" userId="ca4962d3be30ecc7" providerId="LiveId" clId="{55AF183E-C09B-45DC-95C6-D6518D0D0FBD}" dt="2021-02-16T02:13:41.006" v="8094" actId="20577"/>
          <ac:spMkLst>
            <pc:docMk/>
            <pc:sldMk cId="1091980670" sldId="301"/>
            <ac:spMk id="72" creationId="{9C046140-5B56-4C19-AB5D-8F4AC89F4B21}"/>
          </ac:spMkLst>
        </pc:spChg>
        <pc:grpChg chg="add del">
          <ac:chgData name="16478075601" userId="ca4962d3be30ecc7" providerId="LiveId" clId="{55AF183E-C09B-45DC-95C6-D6518D0D0FBD}" dt="2021-02-16T02:09:01.804" v="7958" actId="26606"/>
          <ac:grpSpMkLst>
            <pc:docMk/>
            <pc:sldMk cId="1091980670" sldId="301"/>
            <ac:grpSpMk id="9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6T02:09:01.804" v="7958" actId="26606"/>
          <ac:grpSpMkLst>
            <pc:docMk/>
            <pc:sldMk cId="1091980670" sldId="301"/>
            <ac:grpSpMk id="13" creationId="{FD642FB6-2808-4BC5-AE0B-7302C24B78A5}"/>
          </ac:grpSpMkLst>
        </pc:grpChg>
        <pc:grpChg chg="add">
          <ac:chgData name="16478075601" userId="ca4962d3be30ecc7" providerId="LiveId" clId="{55AF183E-C09B-45DC-95C6-D6518D0D0FBD}" dt="2021-02-16T02:11:16.039" v="7966" actId="26606"/>
          <ac:grpSpMkLst>
            <pc:docMk/>
            <pc:sldMk cId="1091980670" sldId="301"/>
            <ac:grpSpMk id="75" creationId="{A0B38558-5389-4817-936F-FD62560CAC11}"/>
          </ac:grpSpMkLst>
        </pc:grpChg>
        <pc:grpChg chg="add">
          <ac:chgData name="16478075601" userId="ca4962d3be30ecc7" providerId="LiveId" clId="{55AF183E-C09B-45DC-95C6-D6518D0D0FBD}" dt="2021-02-16T02:11:16.039" v="7966" actId="26606"/>
          <ac:grpSpMkLst>
            <pc:docMk/>
            <pc:sldMk cId="1091980670" sldId="301"/>
            <ac:grpSpMk id="79" creationId="{15502586-682B-4EDF-9515-674BB4E1CD13}"/>
          </ac:grpSpMkLst>
        </pc:grpChg>
        <pc:picChg chg="add del mod">
          <ac:chgData name="16478075601" userId="ca4962d3be30ecc7" providerId="LiveId" clId="{55AF183E-C09B-45DC-95C6-D6518D0D0FBD}" dt="2021-02-16T02:09:01.804" v="7958" actId="26606"/>
          <ac:picMkLst>
            <pc:docMk/>
            <pc:sldMk cId="1091980670" sldId="301"/>
            <ac:picMk id="5" creationId="{3D9682D1-A137-4366-9B7F-652778AE9C04}"/>
          </ac:picMkLst>
        </pc:picChg>
        <pc:picChg chg="add del mod">
          <ac:chgData name="16478075601" userId="ca4962d3be30ecc7" providerId="LiveId" clId="{55AF183E-C09B-45DC-95C6-D6518D0D0FBD}" dt="2021-02-16T02:10:55.832" v="7962" actId="21"/>
          <ac:picMkLst>
            <pc:docMk/>
            <pc:sldMk cId="1091980670" sldId="301"/>
            <ac:picMk id="6" creationId="{723105FE-A398-4E61-97B8-4E1711D86692}"/>
          </ac:picMkLst>
        </pc:picChg>
        <pc:picChg chg="add mod">
          <ac:chgData name="16478075601" userId="ca4962d3be30ecc7" providerId="LiveId" clId="{55AF183E-C09B-45DC-95C6-D6518D0D0FBD}" dt="2021-02-16T02:11:16.039" v="7966" actId="26606"/>
          <ac:picMkLst>
            <pc:docMk/>
            <pc:sldMk cId="1091980670" sldId="301"/>
            <ac:picMk id="68" creationId="{2325560D-F9C3-43F7-962E-720920EEFA7D}"/>
          </ac:picMkLst>
        </pc:picChg>
      </pc:sldChg>
      <pc:sldChg chg="add del">
        <pc:chgData name="16478075601" userId="ca4962d3be30ecc7" providerId="LiveId" clId="{55AF183E-C09B-45DC-95C6-D6518D0D0FBD}" dt="2021-02-16T02:59:11.448" v="8546" actId="2696"/>
        <pc:sldMkLst>
          <pc:docMk/>
          <pc:sldMk cId="1219123268" sldId="302"/>
        </pc:sldMkLst>
      </pc:sldChg>
      <pc:sldChg chg="addSp delSp modSp new mod setBg setClrOvrMap">
        <pc:chgData name="16478075601" userId="ca4962d3be30ecc7" providerId="LiveId" clId="{55AF183E-C09B-45DC-95C6-D6518D0D0FBD}" dt="2021-02-16T02:56:00.502" v="8514" actId="20577"/>
        <pc:sldMkLst>
          <pc:docMk/>
          <pc:sldMk cId="3174191874" sldId="303"/>
        </pc:sldMkLst>
        <pc:spChg chg="mod">
          <ac:chgData name="16478075601" userId="ca4962d3be30ecc7" providerId="LiveId" clId="{55AF183E-C09B-45DC-95C6-D6518D0D0FBD}" dt="2021-02-16T02:28:58.562" v="8190" actId="20577"/>
          <ac:spMkLst>
            <pc:docMk/>
            <pc:sldMk cId="3174191874" sldId="303"/>
            <ac:spMk id="2" creationId="{CAAFD638-2787-4448-ABA4-7703662ABEC6}"/>
          </ac:spMkLst>
        </pc:spChg>
        <pc:spChg chg="del">
          <ac:chgData name="16478075601" userId="ca4962d3be30ecc7" providerId="LiveId" clId="{55AF183E-C09B-45DC-95C6-D6518D0D0FBD}" dt="2021-02-16T02:27:16.295" v="8182" actId="931"/>
          <ac:spMkLst>
            <pc:docMk/>
            <pc:sldMk cId="3174191874" sldId="303"/>
            <ac:spMk id="3" creationId="{2C5D89C2-EB5C-4BBF-BB0B-139C7CFB699A}"/>
          </ac:spMkLst>
        </pc:spChg>
        <pc:spChg chg="add mod">
          <ac:chgData name="16478075601" userId="ca4962d3be30ecc7" providerId="LiveId" clId="{55AF183E-C09B-45DC-95C6-D6518D0D0FBD}" dt="2021-02-16T02:56:00.502" v="8514" actId="20577"/>
          <ac:spMkLst>
            <pc:docMk/>
            <pc:sldMk cId="3174191874" sldId="303"/>
            <ac:spMk id="9" creationId="{4069F7A0-9E32-474D-963D-840DD7469403}"/>
          </ac:spMkLst>
        </pc:spChg>
        <pc:spChg chg="add">
          <ac:chgData name="16478075601" userId="ca4962d3be30ecc7" providerId="LiveId" clId="{55AF183E-C09B-45DC-95C6-D6518D0D0FBD}" dt="2021-02-16T02:27:42.277" v="8185" actId="26606"/>
          <ac:spMkLst>
            <pc:docMk/>
            <pc:sldMk cId="3174191874" sldId="303"/>
            <ac:spMk id="12" creationId="{6697F791-5FFA-4164-899F-EB52EA72B024}"/>
          </ac:spMkLst>
        </pc:spChg>
        <pc:spChg chg="add">
          <ac:chgData name="16478075601" userId="ca4962d3be30ecc7" providerId="LiveId" clId="{55AF183E-C09B-45DC-95C6-D6518D0D0FBD}" dt="2021-02-16T02:27:42.277" v="8185" actId="26606"/>
          <ac:spMkLst>
            <pc:docMk/>
            <pc:sldMk cId="3174191874" sldId="303"/>
            <ac:spMk id="16" creationId="{B773AB25-A422-41AA-9737-5E04C1966DE1}"/>
          </ac:spMkLst>
        </pc:spChg>
        <pc:grpChg chg="add">
          <ac:chgData name="16478075601" userId="ca4962d3be30ecc7" providerId="LiveId" clId="{55AF183E-C09B-45DC-95C6-D6518D0D0FBD}" dt="2021-02-16T02:27:42.277" v="8185" actId="26606"/>
          <ac:grpSpMkLst>
            <pc:docMk/>
            <pc:sldMk cId="3174191874" sldId="303"/>
            <ac:grpSpMk id="20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02:36:46.026" v="8421" actId="14100"/>
          <ac:picMkLst>
            <pc:docMk/>
            <pc:sldMk cId="3174191874" sldId="303"/>
            <ac:picMk id="5" creationId="{EBD3576F-A5F1-4CE5-AE23-50E7CF285321}"/>
          </ac:picMkLst>
        </pc:picChg>
        <pc:picChg chg="add">
          <ac:chgData name="16478075601" userId="ca4962d3be30ecc7" providerId="LiveId" clId="{55AF183E-C09B-45DC-95C6-D6518D0D0FBD}" dt="2021-02-16T02:27:42.277" v="8185" actId="26606"/>
          <ac:picMkLst>
            <pc:docMk/>
            <pc:sldMk cId="3174191874" sldId="303"/>
            <ac:picMk id="1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02:27:42.277" v="8185" actId="26606"/>
          <ac:picMkLst>
            <pc:docMk/>
            <pc:sldMk cId="3174191874" sldId="303"/>
            <ac:picMk id="18" creationId="{AF0552B8-DE8C-40DF-B29F-1728E6A10619}"/>
          </ac:picMkLst>
        </pc:picChg>
      </pc:sldChg>
      <pc:sldChg chg="addSp delSp modSp new mod setBg">
        <pc:chgData name="16478075601" userId="ca4962d3be30ecc7" providerId="LiveId" clId="{55AF183E-C09B-45DC-95C6-D6518D0D0FBD}" dt="2021-02-16T02:57:51.173" v="8545" actId="20577"/>
        <pc:sldMkLst>
          <pc:docMk/>
          <pc:sldMk cId="2461876172" sldId="304"/>
        </pc:sldMkLst>
        <pc:spChg chg="mod">
          <ac:chgData name="16478075601" userId="ca4962d3be30ecc7" providerId="LiveId" clId="{55AF183E-C09B-45DC-95C6-D6518D0D0FBD}" dt="2021-02-16T02:53:07.988" v="8450" actId="20577"/>
          <ac:spMkLst>
            <pc:docMk/>
            <pc:sldMk cId="2461876172" sldId="304"/>
            <ac:spMk id="2" creationId="{3548BCFE-72D9-4012-8212-BFFDB21570BA}"/>
          </ac:spMkLst>
        </pc:spChg>
        <pc:spChg chg="del">
          <ac:chgData name="16478075601" userId="ca4962d3be30ecc7" providerId="LiveId" clId="{55AF183E-C09B-45DC-95C6-D6518D0D0FBD}" dt="2021-02-16T02:47:16.840" v="8423" actId="931"/>
          <ac:spMkLst>
            <pc:docMk/>
            <pc:sldMk cId="2461876172" sldId="304"/>
            <ac:spMk id="3" creationId="{67E8001E-E71B-4B6D-93F6-49196E84FDD0}"/>
          </ac:spMkLst>
        </pc:spChg>
        <pc:spChg chg="add mod">
          <ac:chgData name="16478075601" userId="ca4962d3be30ecc7" providerId="LiveId" clId="{55AF183E-C09B-45DC-95C6-D6518D0D0FBD}" dt="2021-02-16T02:57:51.173" v="8545" actId="20577"/>
          <ac:spMkLst>
            <pc:docMk/>
            <pc:sldMk cId="2461876172" sldId="304"/>
            <ac:spMk id="9" creationId="{C16E0166-AF11-4F72-A4DF-D0DD471E7FDE}"/>
          </ac:spMkLst>
        </pc:spChg>
        <pc:grpChg chg="add">
          <ac:chgData name="16478075601" userId="ca4962d3be30ecc7" providerId="LiveId" clId="{55AF183E-C09B-45DC-95C6-D6518D0D0FBD}" dt="2021-02-16T02:47:50.591" v="8426" actId="26606"/>
          <ac:grpSpMkLst>
            <pc:docMk/>
            <pc:sldMk cId="2461876172" sldId="304"/>
            <ac:grpSpMk id="12" creationId="{74872A0B-8668-4500-9509-EAA581B26C24}"/>
          </ac:grpSpMkLst>
        </pc:grpChg>
        <pc:grpChg chg="add">
          <ac:chgData name="16478075601" userId="ca4962d3be30ecc7" providerId="LiveId" clId="{55AF183E-C09B-45DC-95C6-D6518D0D0FBD}" dt="2021-02-16T02:47:50.591" v="8426" actId="26606"/>
          <ac:grpSpMkLst>
            <pc:docMk/>
            <pc:sldMk cId="2461876172" sldId="304"/>
            <ac:grpSpMk id="16" creationId="{240590EE-5428-41AA-95B2-96FCC1CE67A7}"/>
          </ac:grpSpMkLst>
        </pc:grpChg>
        <pc:picChg chg="add mod">
          <ac:chgData name="16478075601" userId="ca4962d3be30ecc7" providerId="LiveId" clId="{55AF183E-C09B-45DC-95C6-D6518D0D0FBD}" dt="2021-02-16T02:48:09.023" v="8428" actId="1076"/>
          <ac:picMkLst>
            <pc:docMk/>
            <pc:sldMk cId="2461876172" sldId="304"/>
            <ac:picMk id="5" creationId="{1EFD41E1-7EA3-4EDB-B0C4-DC5E660AC7A9}"/>
          </ac:picMkLst>
        </pc:picChg>
      </pc:sldChg>
      <pc:sldChg chg="new del">
        <pc:chgData name="16478075601" userId="ca4962d3be30ecc7" providerId="LiveId" clId="{55AF183E-C09B-45DC-95C6-D6518D0D0FBD}" dt="2021-02-16T03:00:54.651" v="8549" actId="2696"/>
        <pc:sldMkLst>
          <pc:docMk/>
          <pc:sldMk cId="139966398" sldId="305"/>
        </pc:sldMkLst>
      </pc:sldChg>
      <pc:sldChg chg="modSp add mod">
        <pc:chgData name="16478075601" userId="ca4962d3be30ecc7" providerId="LiveId" clId="{55AF183E-C09B-45DC-95C6-D6518D0D0FBD}" dt="2021-02-16T03:01:39.415" v="8555" actId="27636"/>
        <pc:sldMkLst>
          <pc:docMk/>
          <pc:sldMk cId="2344557297" sldId="305"/>
        </pc:sldMkLst>
        <pc:spChg chg="mod">
          <ac:chgData name="16478075601" userId="ca4962d3be30ecc7" providerId="LiveId" clId="{55AF183E-C09B-45DC-95C6-D6518D0D0FBD}" dt="2021-02-16T03:01:39.415" v="8555" actId="27636"/>
          <ac:spMkLst>
            <pc:docMk/>
            <pc:sldMk cId="2344557297" sldId="305"/>
            <ac:spMk id="76" creationId="{C5BC0CA8-9F49-4627-85D9-5CD97D55C094}"/>
          </ac:spMkLst>
        </pc:spChg>
      </pc:sldChg>
      <pc:sldChg chg="addSp delSp modSp new mod">
        <pc:chgData name="16478075601" userId="ca4962d3be30ecc7" providerId="LiveId" clId="{55AF183E-C09B-45DC-95C6-D6518D0D0FBD}" dt="2021-02-16T03:10:20.037" v="8642" actId="14100"/>
        <pc:sldMkLst>
          <pc:docMk/>
          <pc:sldMk cId="2430352519" sldId="306"/>
        </pc:sldMkLst>
        <pc:spChg chg="mod">
          <ac:chgData name="16478075601" userId="ca4962d3be30ecc7" providerId="LiveId" clId="{55AF183E-C09B-45DC-95C6-D6518D0D0FBD}" dt="2021-02-16T03:10:15.205" v="8641" actId="20577"/>
          <ac:spMkLst>
            <pc:docMk/>
            <pc:sldMk cId="2430352519" sldId="306"/>
            <ac:spMk id="2" creationId="{12B9E3A2-68FF-4D83-AEB7-957A67EACE36}"/>
          </ac:spMkLst>
        </pc:spChg>
        <pc:spChg chg="del">
          <ac:chgData name="16478075601" userId="ca4962d3be30ecc7" providerId="LiveId" clId="{55AF183E-C09B-45DC-95C6-D6518D0D0FBD}" dt="2021-02-16T03:07:42.743" v="8557" actId="931"/>
          <ac:spMkLst>
            <pc:docMk/>
            <pc:sldMk cId="2430352519" sldId="306"/>
            <ac:spMk id="3" creationId="{652E6E28-35F4-4D1E-935D-52C1D29DEDA5}"/>
          </ac:spMkLst>
        </pc:spChg>
        <pc:picChg chg="add mod">
          <ac:chgData name="16478075601" userId="ca4962d3be30ecc7" providerId="LiveId" clId="{55AF183E-C09B-45DC-95C6-D6518D0D0FBD}" dt="2021-02-16T03:10:20.037" v="8642" actId="14100"/>
          <ac:picMkLst>
            <pc:docMk/>
            <pc:sldMk cId="2430352519" sldId="306"/>
            <ac:picMk id="5" creationId="{58C49E74-FBDF-405A-8C01-1985CFAECDD3}"/>
          </ac:picMkLst>
        </pc:picChg>
      </pc:sldChg>
      <pc:sldChg chg="new del">
        <pc:chgData name="16478075601" userId="ca4962d3be30ecc7" providerId="LiveId" clId="{55AF183E-C09B-45DC-95C6-D6518D0D0FBD}" dt="2021-02-16T03:21:42.144" v="8737" actId="2696"/>
        <pc:sldMkLst>
          <pc:docMk/>
          <pc:sldMk cId="100071297" sldId="307"/>
        </pc:sldMkLst>
      </pc:sldChg>
      <pc:sldChg chg="modSp add mod">
        <pc:chgData name="16478075601" userId="ca4962d3be30ecc7" providerId="LiveId" clId="{55AF183E-C09B-45DC-95C6-D6518D0D0FBD}" dt="2021-02-16T03:22:41.625" v="8904"/>
        <pc:sldMkLst>
          <pc:docMk/>
          <pc:sldMk cId="936057005" sldId="307"/>
        </pc:sldMkLst>
        <pc:spChg chg="mod">
          <ac:chgData name="16478075601" userId="ca4962d3be30ecc7" providerId="LiveId" clId="{55AF183E-C09B-45DC-95C6-D6518D0D0FBD}" dt="2021-02-16T03:22:41.625" v="8904"/>
          <ac:spMkLst>
            <pc:docMk/>
            <pc:sldMk cId="936057005" sldId="307"/>
            <ac:spMk id="8" creationId="{C1500D8D-420A-4799-85D8-D7A09487A92C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6T03:30:20.750" v="8955" actId="207"/>
        <pc:sldMkLst>
          <pc:docMk/>
          <pc:sldMk cId="2907836943" sldId="308"/>
        </pc:sldMkLst>
        <pc:spChg chg="mod">
          <ac:chgData name="16478075601" userId="ca4962d3be30ecc7" providerId="LiveId" clId="{55AF183E-C09B-45DC-95C6-D6518D0D0FBD}" dt="2021-02-16T03:29:37.956" v="8952" actId="26606"/>
          <ac:spMkLst>
            <pc:docMk/>
            <pc:sldMk cId="2907836943" sldId="308"/>
            <ac:spMk id="2" creationId="{14B02250-9F09-4194-947B-9155C838DF77}"/>
          </ac:spMkLst>
        </pc:spChg>
        <pc:spChg chg="del">
          <ac:chgData name="16478075601" userId="ca4962d3be30ecc7" providerId="LiveId" clId="{55AF183E-C09B-45DC-95C6-D6518D0D0FBD}" dt="2021-02-16T03:28:28.648" v="8928" actId="931"/>
          <ac:spMkLst>
            <pc:docMk/>
            <pc:sldMk cId="2907836943" sldId="308"/>
            <ac:spMk id="3" creationId="{AABBAB55-1FDE-47CE-96EF-FFB2DDF23A8B}"/>
          </ac:spMkLst>
        </pc:spChg>
        <pc:spChg chg="add mod">
          <ac:chgData name="16478075601" userId="ca4962d3be30ecc7" providerId="LiveId" clId="{55AF183E-C09B-45DC-95C6-D6518D0D0FBD}" dt="2021-02-16T03:30:20.750" v="8955" actId="207"/>
          <ac:spMkLst>
            <pc:docMk/>
            <pc:sldMk cId="2907836943" sldId="308"/>
            <ac:spMk id="9" creationId="{FB09DF7F-31FC-45C6-9FA4-5EB5072921B5}"/>
          </ac:spMkLst>
        </pc:spChg>
        <pc:spChg chg="add del">
          <ac:chgData name="16478075601" userId="ca4962d3be30ecc7" providerId="LiveId" clId="{55AF183E-C09B-45DC-95C6-D6518D0D0FBD}" dt="2021-02-16T03:29:37.956" v="8952" actId="26606"/>
          <ac:spMkLst>
            <pc:docMk/>
            <pc:sldMk cId="2907836943" sldId="308"/>
            <ac:spMk id="12" creationId="{3CBA50DB-DBC7-4B6E-B3C1-8FF1EA519791}"/>
          </ac:spMkLst>
        </pc:spChg>
        <pc:spChg chg="add del">
          <ac:chgData name="16478075601" userId="ca4962d3be30ecc7" providerId="LiveId" clId="{55AF183E-C09B-45DC-95C6-D6518D0D0FBD}" dt="2021-02-16T03:29:37.956" v="8952" actId="26606"/>
          <ac:spMkLst>
            <pc:docMk/>
            <pc:sldMk cId="2907836943" sldId="308"/>
            <ac:spMk id="57" creationId="{A1351C6B-7343-451F-AB4A-1CE294A4E927}"/>
          </ac:spMkLst>
        </pc:spChg>
        <pc:spChg chg="add">
          <ac:chgData name="16478075601" userId="ca4962d3be30ecc7" providerId="LiveId" clId="{55AF183E-C09B-45DC-95C6-D6518D0D0FBD}" dt="2021-02-16T03:29:37.956" v="8952" actId="26606"/>
          <ac:spMkLst>
            <pc:docMk/>
            <pc:sldMk cId="2907836943" sldId="308"/>
            <ac:spMk id="62" creationId="{6697F791-5FFA-4164-899F-EB52EA72B024}"/>
          </ac:spMkLst>
        </pc:spChg>
        <pc:spChg chg="add">
          <ac:chgData name="16478075601" userId="ca4962d3be30ecc7" providerId="LiveId" clId="{55AF183E-C09B-45DC-95C6-D6518D0D0FBD}" dt="2021-02-16T03:29:37.956" v="8952" actId="26606"/>
          <ac:spMkLst>
            <pc:docMk/>
            <pc:sldMk cId="2907836943" sldId="308"/>
            <ac:spMk id="66" creationId="{B773AB25-A422-41AA-9737-5E04C1966DE1}"/>
          </ac:spMkLst>
        </pc:spChg>
        <pc:grpChg chg="add del">
          <ac:chgData name="16478075601" userId="ca4962d3be30ecc7" providerId="LiveId" clId="{55AF183E-C09B-45DC-95C6-D6518D0D0FBD}" dt="2021-02-16T03:29:37.956" v="8952" actId="26606"/>
          <ac:grpSpMkLst>
            <pc:docMk/>
            <pc:sldMk cId="2907836943" sldId="308"/>
            <ac:grpSpMk id="14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03:29:37.956" v="8952" actId="26606"/>
          <ac:grpSpMkLst>
            <pc:docMk/>
            <pc:sldMk cId="2907836943" sldId="308"/>
            <ac:grpSpMk id="70" creationId="{6AD0D387-1584-4477-B5F8-52B50D4F2205}"/>
          </ac:grpSpMkLst>
        </pc:grpChg>
        <pc:picChg chg="add mod ord">
          <ac:chgData name="16478075601" userId="ca4962d3be30ecc7" providerId="LiveId" clId="{55AF183E-C09B-45DC-95C6-D6518D0D0FBD}" dt="2021-02-16T03:29:37.956" v="8952" actId="26606"/>
          <ac:picMkLst>
            <pc:docMk/>
            <pc:sldMk cId="2907836943" sldId="308"/>
            <ac:picMk id="5" creationId="{6BE38946-908A-4111-80C2-96D0456F5A17}"/>
          </ac:picMkLst>
        </pc:picChg>
        <pc:picChg chg="add del">
          <ac:chgData name="16478075601" userId="ca4962d3be30ecc7" providerId="LiveId" clId="{55AF183E-C09B-45DC-95C6-D6518D0D0FBD}" dt="2021-02-16T03:29:37.956" v="8952" actId="26606"/>
          <ac:picMkLst>
            <pc:docMk/>
            <pc:sldMk cId="2907836943" sldId="308"/>
            <ac:picMk id="55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03:29:37.956" v="8952" actId="26606"/>
          <ac:picMkLst>
            <pc:docMk/>
            <pc:sldMk cId="2907836943" sldId="308"/>
            <ac:picMk id="6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03:29:37.956" v="8952" actId="26606"/>
          <ac:picMkLst>
            <pc:docMk/>
            <pc:sldMk cId="2907836943" sldId="308"/>
            <ac:picMk id="68" creationId="{AF0552B8-DE8C-40DF-B29F-1728E6A10619}"/>
          </ac:picMkLst>
        </pc:picChg>
      </pc:sldChg>
      <pc:sldChg chg="addSp delSp modSp new del mod ord delAnim">
        <pc:chgData name="16478075601" userId="ca4962d3be30ecc7" providerId="LiveId" clId="{55AF183E-C09B-45DC-95C6-D6518D0D0FBD}" dt="2021-02-17T01:40:45.593" v="15791" actId="2696"/>
        <pc:sldMkLst>
          <pc:docMk/>
          <pc:sldMk cId="2348425130" sldId="309"/>
        </pc:sldMkLst>
        <pc:spChg chg="mod">
          <ac:chgData name="16478075601" userId="ca4962d3be30ecc7" providerId="LiveId" clId="{55AF183E-C09B-45DC-95C6-D6518D0D0FBD}" dt="2021-02-16T03:24:27" v="8916" actId="20577"/>
          <ac:spMkLst>
            <pc:docMk/>
            <pc:sldMk cId="2348425130" sldId="309"/>
            <ac:spMk id="2" creationId="{4DD6F3E6-A1B8-443F-A46D-F659F552303B}"/>
          </ac:spMkLst>
        </pc:spChg>
        <pc:spChg chg="mod">
          <ac:chgData name="16478075601" userId="ca4962d3be30ecc7" providerId="LiveId" clId="{55AF183E-C09B-45DC-95C6-D6518D0D0FBD}" dt="2021-02-17T00:51:04.034" v="14678" actId="20577"/>
          <ac:spMkLst>
            <pc:docMk/>
            <pc:sldMk cId="2348425130" sldId="309"/>
            <ac:spMk id="3" creationId="{5070D02D-0040-4A68-BEAB-C9B39E30600A}"/>
          </ac:spMkLst>
        </pc:spChg>
        <pc:picChg chg="add del mod">
          <ac:chgData name="16478075601" userId="ca4962d3be30ecc7" providerId="LiveId" clId="{55AF183E-C09B-45DC-95C6-D6518D0D0FBD}" dt="2021-02-16T21:57:54.307" v="13525" actId="21"/>
          <ac:picMkLst>
            <pc:docMk/>
            <pc:sldMk cId="2348425130" sldId="309"/>
            <ac:picMk id="4" creationId="{ED3C55FB-961B-48B4-A186-ABBB2F532C2B}"/>
          </ac:picMkLst>
        </pc:picChg>
      </pc:sldChg>
      <pc:sldChg chg="modSp add mod">
        <pc:chgData name="16478075601" userId="ca4962d3be30ecc7" providerId="LiveId" clId="{55AF183E-C09B-45DC-95C6-D6518D0D0FBD}" dt="2021-02-16T04:11:44.863" v="9070"/>
        <pc:sldMkLst>
          <pc:docMk/>
          <pc:sldMk cId="2378930486" sldId="310"/>
        </pc:sldMkLst>
        <pc:spChg chg="mod">
          <ac:chgData name="16478075601" userId="ca4962d3be30ecc7" providerId="LiveId" clId="{55AF183E-C09B-45DC-95C6-D6518D0D0FBD}" dt="2021-02-16T04:11:44.863" v="9070"/>
          <ac:spMkLst>
            <pc:docMk/>
            <pc:sldMk cId="2378930486" sldId="310"/>
            <ac:spMk id="9" creationId="{FF5B1D2E-4D47-4FF5-8D40-8F990F0896EE}"/>
          </ac:spMkLst>
        </pc:spChg>
      </pc:sldChg>
      <pc:sldChg chg="new del">
        <pc:chgData name="16478075601" userId="ca4962d3be30ecc7" providerId="LiveId" clId="{55AF183E-C09B-45DC-95C6-D6518D0D0FBD}" dt="2021-02-16T04:11:09.235" v="8963" actId="2696"/>
        <pc:sldMkLst>
          <pc:docMk/>
          <pc:sldMk cId="2448684026" sldId="310"/>
        </pc:sldMkLst>
      </pc:sldChg>
      <pc:sldChg chg="addSp delSp modSp new mod setBg">
        <pc:chgData name="16478075601" userId="ca4962d3be30ecc7" providerId="LiveId" clId="{55AF183E-C09B-45DC-95C6-D6518D0D0FBD}" dt="2021-02-16T04:17:00.009" v="9136" actId="20577"/>
        <pc:sldMkLst>
          <pc:docMk/>
          <pc:sldMk cId="893721507" sldId="311"/>
        </pc:sldMkLst>
        <pc:spChg chg="mod">
          <ac:chgData name="16478075601" userId="ca4962d3be30ecc7" providerId="LiveId" clId="{55AF183E-C09B-45DC-95C6-D6518D0D0FBD}" dt="2021-02-16T04:12:49" v="9090" actId="20577"/>
          <ac:spMkLst>
            <pc:docMk/>
            <pc:sldMk cId="893721507" sldId="311"/>
            <ac:spMk id="2" creationId="{E073F914-77BA-4C3B-A77D-431D02C0866A}"/>
          </ac:spMkLst>
        </pc:spChg>
        <pc:spChg chg="del">
          <ac:chgData name="16478075601" userId="ca4962d3be30ecc7" providerId="LiveId" clId="{55AF183E-C09B-45DC-95C6-D6518D0D0FBD}" dt="2021-02-16T04:12:22.721" v="9073" actId="931"/>
          <ac:spMkLst>
            <pc:docMk/>
            <pc:sldMk cId="893721507" sldId="311"/>
            <ac:spMk id="3" creationId="{590B70EF-C969-4566-A3C2-289934268CE8}"/>
          </ac:spMkLst>
        </pc:spChg>
        <pc:spChg chg="add mod">
          <ac:chgData name="16478075601" userId="ca4962d3be30ecc7" providerId="LiveId" clId="{55AF183E-C09B-45DC-95C6-D6518D0D0FBD}" dt="2021-02-16T04:17:00.009" v="9136" actId="20577"/>
          <ac:spMkLst>
            <pc:docMk/>
            <pc:sldMk cId="893721507" sldId="311"/>
            <ac:spMk id="9" creationId="{D187F5E2-FD69-4387-969C-F60536D26375}"/>
          </ac:spMkLst>
        </pc:spChg>
        <pc:grpChg chg="add">
          <ac:chgData name="16478075601" userId="ca4962d3be30ecc7" providerId="LiveId" clId="{55AF183E-C09B-45DC-95C6-D6518D0D0FBD}" dt="2021-02-16T04:12:38.698" v="9076" actId="26606"/>
          <ac:grpSpMkLst>
            <pc:docMk/>
            <pc:sldMk cId="893721507" sldId="311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04:12:38.698" v="9076" actId="26606"/>
          <ac:grpSpMkLst>
            <pc:docMk/>
            <pc:sldMk cId="893721507" sldId="311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04:12:38.698" v="9076" actId="26606"/>
          <ac:picMkLst>
            <pc:docMk/>
            <pc:sldMk cId="893721507" sldId="311"/>
            <ac:picMk id="5" creationId="{1D8C6D8E-491A-4473-9A55-18FDD660EC99}"/>
          </ac:picMkLst>
        </pc:picChg>
      </pc:sldChg>
      <pc:sldChg chg="modSp add del mod">
        <pc:chgData name="16478075601" userId="ca4962d3be30ecc7" providerId="LiveId" clId="{55AF183E-C09B-45DC-95C6-D6518D0D0FBD}" dt="2021-02-16T04:35:48.443" v="9273" actId="2696"/>
        <pc:sldMkLst>
          <pc:docMk/>
          <pc:sldMk cId="2018438665" sldId="312"/>
        </pc:sldMkLst>
        <pc:spChg chg="mod">
          <ac:chgData name="16478075601" userId="ca4962d3be30ecc7" providerId="LiveId" clId="{55AF183E-C09B-45DC-95C6-D6518D0D0FBD}" dt="2021-02-16T04:34:38.308" v="9251" actId="20577"/>
          <ac:spMkLst>
            <pc:docMk/>
            <pc:sldMk cId="2018438665" sldId="312"/>
            <ac:spMk id="9" creationId="{E3379607-9FE5-4426-994C-A5030E9682B7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6T04:35:42.416" v="9272" actId="20577"/>
        <pc:sldMkLst>
          <pc:docMk/>
          <pc:sldMk cId="200793415" sldId="313"/>
        </pc:sldMkLst>
        <pc:spChg chg="mod">
          <ac:chgData name="16478075601" userId="ca4962d3be30ecc7" providerId="LiveId" clId="{55AF183E-C09B-45DC-95C6-D6518D0D0FBD}" dt="2021-02-16T04:31:36.542" v="9221" actId="255"/>
          <ac:spMkLst>
            <pc:docMk/>
            <pc:sldMk cId="200793415" sldId="313"/>
            <ac:spMk id="2" creationId="{0887F205-FFEA-461D-87E2-2C3CD1AE11B6}"/>
          </ac:spMkLst>
        </pc:spChg>
        <pc:spChg chg="del">
          <ac:chgData name="16478075601" userId="ca4962d3be30ecc7" providerId="LiveId" clId="{55AF183E-C09B-45DC-95C6-D6518D0D0FBD}" dt="2021-02-16T04:30:54.215" v="9203" actId="931"/>
          <ac:spMkLst>
            <pc:docMk/>
            <pc:sldMk cId="200793415" sldId="313"/>
            <ac:spMk id="3" creationId="{3BAC20F2-7981-4098-A408-A4081F165C6E}"/>
          </ac:spMkLst>
        </pc:spChg>
        <pc:spChg chg="add mod">
          <ac:chgData name="16478075601" userId="ca4962d3be30ecc7" providerId="LiveId" clId="{55AF183E-C09B-45DC-95C6-D6518D0D0FBD}" dt="2021-02-16T04:35:42.416" v="9272" actId="20577"/>
          <ac:spMkLst>
            <pc:docMk/>
            <pc:sldMk cId="200793415" sldId="313"/>
            <ac:spMk id="9" creationId="{51009F0F-CB43-4151-8634-07C6488FA38D}"/>
          </ac:spMkLst>
        </pc:spChg>
        <pc:spChg chg="add">
          <ac:chgData name="16478075601" userId="ca4962d3be30ecc7" providerId="LiveId" clId="{55AF183E-C09B-45DC-95C6-D6518D0D0FBD}" dt="2021-02-16T04:31:11.922" v="9206" actId="26606"/>
          <ac:spMkLst>
            <pc:docMk/>
            <pc:sldMk cId="200793415" sldId="313"/>
            <ac:spMk id="12" creationId="{6697F791-5FFA-4164-899F-EB52EA72B024}"/>
          </ac:spMkLst>
        </pc:spChg>
        <pc:spChg chg="add">
          <ac:chgData name="16478075601" userId="ca4962d3be30ecc7" providerId="LiveId" clId="{55AF183E-C09B-45DC-95C6-D6518D0D0FBD}" dt="2021-02-16T04:31:11.922" v="9206" actId="26606"/>
          <ac:spMkLst>
            <pc:docMk/>
            <pc:sldMk cId="200793415" sldId="313"/>
            <ac:spMk id="16" creationId="{B773AB25-A422-41AA-9737-5E04C1966DE1}"/>
          </ac:spMkLst>
        </pc:spChg>
        <pc:grpChg chg="add">
          <ac:chgData name="16478075601" userId="ca4962d3be30ecc7" providerId="LiveId" clId="{55AF183E-C09B-45DC-95C6-D6518D0D0FBD}" dt="2021-02-16T04:31:11.922" v="9206" actId="26606"/>
          <ac:grpSpMkLst>
            <pc:docMk/>
            <pc:sldMk cId="200793415" sldId="313"/>
            <ac:grpSpMk id="20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04:31:11.922" v="9206" actId="26606"/>
          <ac:picMkLst>
            <pc:docMk/>
            <pc:sldMk cId="200793415" sldId="313"/>
            <ac:picMk id="5" creationId="{891E54CC-73D7-4068-8D1E-DAB4C38BC86D}"/>
          </ac:picMkLst>
        </pc:picChg>
        <pc:picChg chg="add">
          <ac:chgData name="16478075601" userId="ca4962d3be30ecc7" providerId="LiveId" clId="{55AF183E-C09B-45DC-95C6-D6518D0D0FBD}" dt="2021-02-16T04:31:11.922" v="9206" actId="26606"/>
          <ac:picMkLst>
            <pc:docMk/>
            <pc:sldMk cId="200793415" sldId="313"/>
            <ac:picMk id="1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04:31:11.922" v="9206" actId="26606"/>
          <ac:picMkLst>
            <pc:docMk/>
            <pc:sldMk cId="200793415" sldId="313"/>
            <ac:picMk id="18" creationId="{AF0552B8-DE8C-40DF-B29F-1728E6A10619}"/>
          </ac:picMkLst>
        </pc:picChg>
      </pc:sldChg>
      <pc:sldChg chg="add del">
        <pc:chgData name="16478075601" userId="ca4962d3be30ecc7" providerId="LiveId" clId="{55AF183E-C09B-45DC-95C6-D6518D0D0FBD}" dt="2021-02-16T14:12:33.486" v="9465" actId="2696"/>
        <pc:sldMkLst>
          <pc:docMk/>
          <pc:sldMk cId="1846148658" sldId="314"/>
        </pc:sldMkLst>
      </pc:sldChg>
      <pc:sldChg chg="addSp delSp modSp new mod setBg">
        <pc:chgData name="16478075601" userId="ca4962d3be30ecc7" providerId="LiveId" clId="{55AF183E-C09B-45DC-95C6-D6518D0D0FBD}" dt="2021-02-16T14:12:02.574" v="9464"/>
        <pc:sldMkLst>
          <pc:docMk/>
          <pc:sldMk cId="4283971846" sldId="315"/>
        </pc:sldMkLst>
        <pc:spChg chg="mod">
          <ac:chgData name="16478075601" userId="ca4962d3be30ecc7" providerId="LiveId" clId="{55AF183E-C09B-45DC-95C6-D6518D0D0FBD}" dt="2021-02-16T14:11:25.570" v="9463" actId="20577"/>
          <ac:spMkLst>
            <pc:docMk/>
            <pc:sldMk cId="4283971846" sldId="315"/>
            <ac:spMk id="2" creationId="{954A8949-DEE7-4C7A-95F6-CCD9D8B5E26E}"/>
          </ac:spMkLst>
        </pc:spChg>
        <pc:spChg chg="del">
          <ac:chgData name="16478075601" userId="ca4962d3be30ecc7" providerId="LiveId" clId="{55AF183E-C09B-45DC-95C6-D6518D0D0FBD}" dt="2021-02-16T14:10:51.444" v="9446" actId="931"/>
          <ac:spMkLst>
            <pc:docMk/>
            <pc:sldMk cId="4283971846" sldId="315"/>
            <ac:spMk id="3" creationId="{8817DF9A-D40D-41B9-9EF0-B7CEFB5AA1F2}"/>
          </ac:spMkLst>
        </pc:spChg>
        <pc:spChg chg="add mod">
          <ac:chgData name="16478075601" userId="ca4962d3be30ecc7" providerId="LiveId" clId="{55AF183E-C09B-45DC-95C6-D6518D0D0FBD}" dt="2021-02-16T14:12:02.574" v="9464"/>
          <ac:spMkLst>
            <pc:docMk/>
            <pc:sldMk cId="4283971846" sldId="315"/>
            <ac:spMk id="9" creationId="{939B50AF-530A-4CD6-8581-FB99521A60A8}"/>
          </ac:spMkLst>
        </pc:spChg>
        <pc:spChg chg="add">
          <ac:chgData name="16478075601" userId="ca4962d3be30ecc7" providerId="LiveId" clId="{55AF183E-C09B-45DC-95C6-D6518D0D0FBD}" dt="2021-02-16T14:11:10.501" v="9449" actId="26606"/>
          <ac:spMkLst>
            <pc:docMk/>
            <pc:sldMk cId="4283971846" sldId="315"/>
            <ac:spMk id="12" creationId="{C2E4E997-8672-4FFD-B8EC-9932A8E4714B}"/>
          </ac:spMkLst>
        </pc:spChg>
        <pc:grpChg chg="add">
          <ac:chgData name="16478075601" userId="ca4962d3be30ecc7" providerId="LiveId" clId="{55AF183E-C09B-45DC-95C6-D6518D0D0FBD}" dt="2021-02-16T14:11:10.501" v="9449" actId="26606"/>
          <ac:grpSpMkLst>
            <pc:docMk/>
            <pc:sldMk cId="4283971846" sldId="315"/>
            <ac:grpSpMk id="16" creationId="{453E4DEE-E996-40F8-8635-0FF43D7348F9}"/>
          </ac:grpSpMkLst>
        </pc:grpChg>
        <pc:picChg chg="add mod">
          <ac:chgData name="16478075601" userId="ca4962d3be30ecc7" providerId="LiveId" clId="{55AF183E-C09B-45DC-95C6-D6518D0D0FBD}" dt="2021-02-16T14:11:10.501" v="9449" actId="26606"/>
          <ac:picMkLst>
            <pc:docMk/>
            <pc:sldMk cId="4283971846" sldId="315"/>
            <ac:picMk id="5" creationId="{AFD8E878-C7B3-4AE6-BB92-D01F0F911ADB}"/>
          </ac:picMkLst>
        </pc:picChg>
        <pc:picChg chg="add">
          <ac:chgData name="16478075601" userId="ca4962d3be30ecc7" providerId="LiveId" clId="{55AF183E-C09B-45DC-95C6-D6518D0D0FBD}" dt="2021-02-16T14:11:10.501" v="9449" actId="26606"/>
          <ac:picMkLst>
            <pc:docMk/>
            <pc:sldMk cId="4283971846" sldId="315"/>
            <ac:picMk id="14" creationId="{FE6BA9E6-1D9E-4D30-B528-D49FA1342E4E}"/>
          </ac:picMkLst>
        </pc:picChg>
      </pc:sldChg>
      <pc:sldChg chg="modSp add mod">
        <pc:chgData name="16478075601" userId="ca4962d3be30ecc7" providerId="LiveId" clId="{55AF183E-C09B-45DC-95C6-D6518D0D0FBD}" dt="2021-02-16T14:30:20.756" v="9585" actId="207"/>
        <pc:sldMkLst>
          <pc:docMk/>
          <pc:sldMk cId="1375962096" sldId="316"/>
        </pc:sldMkLst>
        <pc:spChg chg="mod">
          <ac:chgData name="16478075601" userId="ca4962d3be30ecc7" providerId="LiveId" clId="{55AF183E-C09B-45DC-95C6-D6518D0D0FBD}" dt="2021-02-16T14:30:20.756" v="9585" actId="207"/>
          <ac:spMkLst>
            <pc:docMk/>
            <pc:sldMk cId="1375962096" sldId="316"/>
            <ac:spMk id="9" creationId="{4D3EC354-03A5-4CA7-AC74-A22BDFC61441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6T14:42:10.679" v="9660" actId="20577"/>
        <pc:sldMkLst>
          <pc:docMk/>
          <pc:sldMk cId="1806744196" sldId="317"/>
        </pc:sldMkLst>
        <pc:spChg chg="mod">
          <ac:chgData name="16478075601" userId="ca4962d3be30ecc7" providerId="LiveId" clId="{55AF183E-C09B-45DC-95C6-D6518D0D0FBD}" dt="2021-02-16T14:35:31.726" v="9604" actId="26606"/>
          <ac:spMkLst>
            <pc:docMk/>
            <pc:sldMk cId="1806744196" sldId="317"/>
            <ac:spMk id="2" creationId="{09FA3508-49C3-458A-A156-A48A6A260D87}"/>
          </ac:spMkLst>
        </pc:spChg>
        <pc:spChg chg="del">
          <ac:chgData name="16478075601" userId="ca4962d3be30ecc7" providerId="LiveId" clId="{55AF183E-C09B-45DC-95C6-D6518D0D0FBD}" dt="2021-02-16T14:33:49.179" v="9587" actId="931"/>
          <ac:spMkLst>
            <pc:docMk/>
            <pc:sldMk cId="1806744196" sldId="317"/>
            <ac:spMk id="3" creationId="{66233870-FBEC-4BCC-B863-B457EE3D6624}"/>
          </ac:spMkLst>
        </pc:spChg>
        <pc:spChg chg="add mod">
          <ac:chgData name="16478075601" userId="ca4962d3be30ecc7" providerId="LiveId" clId="{55AF183E-C09B-45DC-95C6-D6518D0D0FBD}" dt="2021-02-16T14:42:10.679" v="9660" actId="20577"/>
          <ac:spMkLst>
            <pc:docMk/>
            <pc:sldMk cId="1806744196" sldId="317"/>
            <ac:spMk id="9" creationId="{2B79937E-940A-433B-8A5C-E7F34A4C606D}"/>
          </ac:spMkLst>
        </pc:spChg>
        <pc:spChg chg="add">
          <ac:chgData name="16478075601" userId="ca4962d3be30ecc7" providerId="LiveId" clId="{55AF183E-C09B-45DC-95C6-D6518D0D0FBD}" dt="2021-02-16T14:35:31.726" v="9604" actId="26606"/>
          <ac:spMkLst>
            <pc:docMk/>
            <pc:sldMk cId="1806744196" sldId="317"/>
            <ac:spMk id="12" creationId="{6697F791-5FFA-4164-899F-EB52EA72B024}"/>
          </ac:spMkLst>
        </pc:spChg>
        <pc:spChg chg="add">
          <ac:chgData name="16478075601" userId="ca4962d3be30ecc7" providerId="LiveId" clId="{55AF183E-C09B-45DC-95C6-D6518D0D0FBD}" dt="2021-02-16T14:35:31.726" v="9604" actId="26606"/>
          <ac:spMkLst>
            <pc:docMk/>
            <pc:sldMk cId="1806744196" sldId="317"/>
            <ac:spMk id="16" creationId="{B773AB25-A422-41AA-9737-5E04C1966DE1}"/>
          </ac:spMkLst>
        </pc:spChg>
        <pc:grpChg chg="add">
          <ac:chgData name="16478075601" userId="ca4962d3be30ecc7" providerId="LiveId" clId="{55AF183E-C09B-45DC-95C6-D6518D0D0FBD}" dt="2021-02-16T14:35:31.726" v="9604" actId="26606"/>
          <ac:grpSpMkLst>
            <pc:docMk/>
            <pc:sldMk cId="1806744196" sldId="317"/>
            <ac:grpSpMk id="20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14:35:31.726" v="9604" actId="26606"/>
          <ac:picMkLst>
            <pc:docMk/>
            <pc:sldMk cId="1806744196" sldId="317"/>
            <ac:picMk id="5" creationId="{3CEB0438-D331-4E42-A63C-47F6ECB328A9}"/>
          </ac:picMkLst>
        </pc:picChg>
        <pc:picChg chg="add">
          <ac:chgData name="16478075601" userId="ca4962d3be30ecc7" providerId="LiveId" clId="{55AF183E-C09B-45DC-95C6-D6518D0D0FBD}" dt="2021-02-16T14:35:31.726" v="9604" actId="26606"/>
          <ac:picMkLst>
            <pc:docMk/>
            <pc:sldMk cId="1806744196" sldId="317"/>
            <ac:picMk id="1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14:35:31.726" v="9604" actId="26606"/>
          <ac:picMkLst>
            <pc:docMk/>
            <pc:sldMk cId="1806744196" sldId="317"/>
            <ac:picMk id="18" creationId="{AF0552B8-DE8C-40DF-B29F-1728E6A10619}"/>
          </ac:picMkLst>
        </pc:picChg>
      </pc:sldChg>
      <pc:sldChg chg="modSp new mod">
        <pc:chgData name="16478075601" userId="ca4962d3be30ecc7" providerId="LiveId" clId="{55AF183E-C09B-45DC-95C6-D6518D0D0FBD}" dt="2021-02-16T14:55:46.121" v="10300" actId="20577"/>
        <pc:sldMkLst>
          <pc:docMk/>
          <pc:sldMk cId="2917295137" sldId="318"/>
        </pc:sldMkLst>
        <pc:spChg chg="mod">
          <ac:chgData name="16478075601" userId="ca4962d3be30ecc7" providerId="LiveId" clId="{55AF183E-C09B-45DC-95C6-D6518D0D0FBD}" dt="2021-02-16T14:42:46.091" v="9687" actId="20577"/>
          <ac:spMkLst>
            <pc:docMk/>
            <pc:sldMk cId="2917295137" sldId="318"/>
            <ac:spMk id="2" creationId="{728B418D-6AD7-4F61-8127-3B2321118F02}"/>
          </ac:spMkLst>
        </pc:spChg>
        <pc:spChg chg="mod">
          <ac:chgData name="16478075601" userId="ca4962d3be30ecc7" providerId="LiveId" clId="{55AF183E-C09B-45DC-95C6-D6518D0D0FBD}" dt="2021-02-16T14:55:46.121" v="10300" actId="20577"/>
          <ac:spMkLst>
            <pc:docMk/>
            <pc:sldMk cId="2917295137" sldId="318"/>
            <ac:spMk id="3" creationId="{EF94158C-4767-4D93-B6B2-CD81E1013E24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6T15:02:46.468" v="10668" actId="20577"/>
        <pc:sldMkLst>
          <pc:docMk/>
          <pc:sldMk cId="983269071" sldId="319"/>
        </pc:sldMkLst>
        <pc:spChg chg="mod">
          <ac:chgData name="16478075601" userId="ca4962d3be30ecc7" providerId="LiveId" clId="{55AF183E-C09B-45DC-95C6-D6518D0D0FBD}" dt="2021-02-16T15:01:24.807" v="10543" actId="20577"/>
          <ac:spMkLst>
            <pc:docMk/>
            <pc:sldMk cId="983269071" sldId="319"/>
            <ac:spMk id="2" creationId="{6DE49154-73F1-47D7-A60C-2C9888EA0C59}"/>
          </ac:spMkLst>
        </pc:spChg>
        <pc:spChg chg="del">
          <ac:chgData name="16478075601" userId="ca4962d3be30ecc7" providerId="LiveId" clId="{55AF183E-C09B-45DC-95C6-D6518D0D0FBD}" dt="2021-02-16T14:57:37.911" v="10370" actId="931"/>
          <ac:spMkLst>
            <pc:docMk/>
            <pc:sldMk cId="983269071" sldId="319"/>
            <ac:spMk id="3" creationId="{E0190E6F-75A6-48E7-8F78-F668A9A9F0C0}"/>
          </ac:spMkLst>
        </pc:spChg>
        <pc:spChg chg="add mod">
          <ac:chgData name="16478075601" userId="ca4962d3be30ecc7" providerId="LiveId" clId="{55AF183E-C09B-45DC-95C6-D6518D0D0FBD}" dt="2021-02-16T15:02:46.468" v="10668" actId="20577"/>
          <ac:spMkLst>
            <pc:docMk/>
            <pc:sldMk cId="983269071" sldId="319"/>
            <ac:spMk id="9" creationId="{278697DD-3EB6-478C-A01C-43CDD1F4C0E7}"/>
          </ac:spMkLst>
        </pc:spChg>
        <pc:spChg chg="add">
          <ac:chgData name="16478075601" userId="ca4962d3be30ecc7" providerId="LiveId" clId="{55AF183E-C09B-45DC-95C6-D6518D0D0FBD}" dt="2021-02-16T14:57:46.868" v="10373" actId="26606"/>
          <ac:spMkLst>
            <pc:docMk/>
            <pc:sldMk cId="983269071" sldId="319"/>
            <ac:spMk id="12" creationId="{6697F791-5FFA-4164-899F-EB52EA72B024}"/>
          </ac:spMkLst>
        </pc:spChg>
        <pc:spChg chg="add">
          <ac:chgData name="16478075601" userId="ca4962d3be30ecc7" providerId="LiveId" clId="{55AF183E-C09B-45DC-95C6-D6518D0D0FBD}" dt="2021-02-16T14:57:46.868" v="10373" actId="26606"/>
          <ac:spMkLst>
            <pc:docMk/>
            <pc:sldMk cId="983269071" sldId="319"/>
            <ac:spMk id="16" creationId="{B773AB25-A422-41AA-9737-5E04C1966DE1}"/>
          </ac:spMkLst>
        </pc:spChg>
        <pc:grpChg chg="add">
          <ac:chgData name="16478075601" userId="ca4962d3be30ecc7" providerId="LiveId" clId="{55AF183E-C09B-45DC-95C6-D6518D0D0FBD}" dt="2021-02-16T14:57:46.868" v="10373" actId="26606"/>
          <ac:grpSpMkLst>
            <pc:docMk/>
            <pc:sldMk cId="983269071" sldId="319"/>
            <ac:grpSpMk id="20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14:57:46.868" v="10373" actId="26606"/>
          <ac:picMkLst>
            <pc:docMk/>
            <pc:sldMk cId="983269071" sldId="319"/>
            <ac:picMk id="5" creationId="{606BB22F-7EA7-4623-881C-BABA6E3233B0}"/>
          </ac:picMkLst>
        </pc:picChg>
        <pc:picChg chg="add">
          <ac:chgData name="16478075601" userId="ca4962d3be30ecc7" providerId="LiveId" clId="{55AF183E-C09B-45DC-95C6-D6518D0D0FBD}" dt="2021-02-16T14:57:46.868" v="10373" actId="26606"/>
          <ac:picMkLst>
            <pc:docMk/>
            <pc:sldMk cId="983269071" sldId="319"/>
            <ac:picMk id="1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14:57:46.868" v="10373" actId="26606"/>
          <ac:picMkLst>
            <pc:docMk/>
            <pc:sldMk cId="983269071" sldId="319"/>
            <ac:picMk id="18" creationId="{AF0552B8-DE8C-40DF-B29F-1728E6A10619}"/>
          </ac:picMkLst>
        </pc:picChg>
      </pc:sldChg>
      <pc:sldChg chg="addSp delSp modSp add mod">
        <pc:chgData name="16478075601" userId="ca4962d3be30ecc7" providerId="LiveId" clId="{55AF183E-C09B-45DC-95C6-D6518D0D0FBD}" dt="2021-02-16T15:13:37.991" v="10961" actId="255"/>
        <pc:sldMkLst>
          <pc:docMk/>
          <pc:sldMk cId="3453441219" sldId="320"/>
        </pc:sldMkLst>
        <pc:spChg chg="mod">
          <ac:chgData name="16478075601" userId="ca4962d3be30ecc7" providerId="LiveId" clId="{55AF183E-C09B-45DC-95C6-D6518D0D0FBD}" dt="2021-02-16T15:12:50.416" v="10957" actId="26606"/>
          <ac:spMkLst>
            <pc:docMk/>
            <pc:sldMk cId="3453441219" sldId="320"/>
            <ac:spMk id="2" creationId="{CFB91633-DC09-4B1B-B800-6CCF0EB75442}"/>
          </ac:spMkLst>
        </pc:spChg>
        <pc:spChg chg="add del">
          <ac:chgData name="16478075601" userId="ca4962d3be30ecc7" providerId="LiveId" clId="{55AF183E-C09B-45DC-95C6-D6518D0D0FBD}" dt="2021-02-16T15:12:50.442" v="10958" actId="26606"/>
          <ac:spMkLst>
            <pc:docMk/>
            <pc:sldMk cId="3453441219" sldId="320"/>
            <ac:spMk id="54" creationId="{9775AF3B-5284-4B97-9BB7-55C6FB3699C2}"/>
          </ac:spMkLst>
        </pc:spChg>
        <pc:spChg chg="add del">
          <ac:chgData name="16478075601" userId="ca4962d3be30ecc7" providerId="LiveId" clId="{55AF183E-C09B-45DC-95C6-D6518D0D0FBD}" dt="2021-02-16T15:12:50.442" v="10958" actId="26606"/>
          <ac:spMkLst>
            <pc:docMk/>
            <pc:sldMk cId="3453441219" sldId="320"/>
            <ac:spMk id="57" creationId="{66D4F5BA-1D71-49B2-8A7F-6B4EB94D7265}"/>
          </ac:spMkLst>
        </pc:spChg>
        <pc:spChg chg="mod">
          <ac:chgData name="16478075601" userId="ca4962d3be30ecc7" providerId="LiveId" clId="{55AF183E-C09B-45DC-95C6-D6518D0D0FBD}" dt="2021-02-16T15:13:37.991" v="10961" actId="255"/>
          <ac:spMkLst>
            <pc:docMk/>
            <pc:sldMk cId="3453441219" sldId="320"/>
            <ac:spMk id="59" creationId="{AD194BF3-FD69-41BC-9BEF-FC36B9046D58}"/>
          </ac:spMkLst>
        </pc:spChg>
        <pc:spChg chg="add del">
          <ac:chgData name="16478075601" userId="ca4962d3be30ecc7" providerId="LiveId" clId="{55AF183E-C09B-45DC-95C6-D6518D0D0FBD}" dt="2021-02-16T15:12:50.416" v="10957" actId="26606"/>
          <ac:spMkLst>
            <pc:docMk/>
            <pc:sldMk cId="3453441219" sldId="320"/>
            <ac:spMk id="64" creationId="{3CBA50DB-DBC7-4B6E-B3C1-8FF1EA519791}"/>
          </ac:spMkLst>
        </pc:spChg>
        <pc:spChg chg="add del">
          <ac:chgData name="16478075601" userId="ca4962d3be30ecc7" providerId="LiveId" clId="{55AF183E-C09B-45DC-95C6-D6518D0D0FBD}" dt="2021-02-16T15:12:50.416" v="10957" actId="26606"/>
          <ac:spMkLst>
            <pc:docMk/>
            <pc:sldMk cId="3453441219" sldId="320"/>
            <ac:spMk id="109" creationId="{A1351C6B-7343-451F-AB4A-1CE294A4E927}"/>
          </ac:spMkLst>
        </pc:spChg>
        <pc:spChg chg="add">
          <ac:chgData name="16478075601" userId="ca4962d3be30ecc7" providerId="LiveId" clId="{55AF183E-C09B-45DC-95C6-D6518D0D0FBD}" dt="2021-02-16T15:12:50.442" v="10958" actId="26606"/>
          <ac:spMkLst>
            <pc:docMk/>
            <pc:sldMk cId="3453441219" sldId="320"/>
            <ac:spMk id="111" creationId="{9775AF3B-5284-4B97-9BB7-55C6FB3699C2}"/>
          </ac:spMkLst>
        </pc:spChg>
        <pc:spChg chg="add">
          <ac:chgData name="16478075601" userId="ca4962d3be30ecc7" providerId="LiveId" clId="{55AF183E-C09B-45DC-95C6-D6518D0D0FBD}" dt="2021-02-16T15:12:50.442" v="10958" actId="26606"/>
          <ac:spMkLst>
            <pc:docMk/>
            <pc:sldMk cId="3453441219" sldId="320"/>
            <ac:spMk id="114" creationId="{66D4F5BA-1D71-49B2-8A7F-6B4EB94D7265}"/>
          </ac:spMkLst>
        </pc:spChg>
        <pc:grpChg chg="add del">
          <ac:chgData name="16478075601" userId="ca4962d3be30ecc7" providerId="LiveId" clId="{55AF183E-C09B-45DC-95C6-D6518D0D0FBD}" dt="2021-02-16T15:12:50.442" v="10958" actId="26606"/>
          <ac:grpSpMkLst>
            <pc:docMk/>
            <pc:sldMk cId="3453441219" sldId="320"/>
            <ac:grpSpMk id="56" creationId="{A0F1F7ED-DA39-478F-85DA-317DE08941E8}"/>
          </ac:grpSpMkLst>
        </pc:grpChg>
        <pc:grpChg chg="add del">
          <ac:chgData name="16478075601" userId="ca4962d3be30ecc7" providerId="LiveId" clId="{55AF183E-C09B-45DC-95C6-D6518D0D0FBD}" dt="2021-02-16T15:12:50.416" v="10957" actId="26606"/>
          <ac:grpSpMkLst>
            <pc:docMk/>
            <pc:sldMk cId="3453441219" sldId="320"/>
            <ac:grpSpMk id="66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15:12:50.442" v="10958" actId="26606"/>
          <ac:grpSpMkLst>
            <pc:docMk/>
            <pc:sldMk cId="3453441219" sldId="320"/>
            <ac:grpSpMk id="112" creationId="{A0F1F7ED-DA39-478F-85DA-317DE08941E8}"/>
          </ac:grpSpMkLst>
        </pc:grpChg>
        <pc:picChg chg="mod">
          <ac:chgData name="16478075601" userId="ca4962d3be30ecc7" providerId="LiveId" clId="{55AF183E-C09B-45DC-95C6-D6518D0D0FBD}" dt="2021-02-16T15:12:50.442" v="10958" actId="26606"/>
          <ac:picMkLst>
            <pc:docMk/>
            <pc:sldMk cId="3453441219" sldId="320"/>
            <ac:picMk id="5" creationId="{C2A3ECE3-FA2D-4111-9B3A-C34F3C56360A}"/>
          </ac:picMkLst>
        </pc:picChg>
        <pc:picChg chg="add del">
          <ac:chgData name="16478075601" userId="ca4962d3be30ecc7" providerId="LiveId" clId="{55AF183E-C09B-45DC-95C6-D6518D0D0FBD}" dt="2021-02-16T15:12:50.442" v="10958" actId="26606"/>
          <ac:picMkLst>
            <pc:docMk/>
            <pc:sldMk cId="3453441219" sldId="320"/>
            <ac:picMk id="55" creationId="{1B17CCE2-CEEF-40CA-8C4D-0DC2DCA78A23}"/>
          </ac:picMkLst>
        </pc:picChg>
        <pc:picChg chg="add del">
          <ac:chgData name="16478075601" userId="ca4962d3be30ecc7" providerId="LiveId" clId="{55AF183E-C09B-45DC-95C6-D6518D0D0FBD}" dt="2021-02-16T15:12:50.416" v="10957" actId="26606"/>
          <ac:picMkLst>
            <pc:docMk/>
            <pc:sldMk cId="3453441219" sldId="320"/>
            <ac:picMk id="107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15:12:50.442" v="10958" actId="26606"/>
          <ac:picMkLst>
            <pc:docMk/>
            <pc:sldMk cId="3453441219" sldId="320"/>
            <ac:picMk id="113" creationId="{1B17CCE2-CEEF-40CA-8C4D-0DC2DCA78A23}"/>
          </ac:picMkLst>
        </pc:picChg>
      </pc:sldChg>
      <pc:sldChg chg="modSp add mod">
        <pc:chgData name="16478075601" userId="ca4962d3be30ecc7" providerId="LiveId" clId="{55AF183E-C09B-45DC-95C6-D6518D0D0FBD}" dt="2021-02-16T15:35:30.675" v="11078" actId="207"/>
        <pc:sldMkLst>
          <pc:docMk/>
          <pc:sldMk cId="177031906" sldId="321"/>
        </pc:sldMkLst>
        <pc:spChg chg="mod">
          <ac:chgData name="16478075601" userId="ca4962d3be30ecc7" providerId="LiveId" clId="{55AF183E-C09B-45DC-95C6-D6518D0D0FBD}" dt="2021-02-16T15:35:30.675" v="11078" actId="207"/>
          <ac:spMkLst>
            <pc:docMk/>
            <pc:sldMk cId="177031906" sldId="321"/>
            <ac:spMk id="9" creationId="{BC692393-9FC0-4A0A-946C-B7554B81381D}"/>
          </ac:spMkLst>
        </pc:spChg>
      </pc:sldChg>
      <pc:sldChg chg="new del">
        <pc:chgData name="16478075601" userId="ca4962d3be30ecc7" providerId="LiveId" clId="{55AF183E-C09B-45DC-95C6-D6518D0D0FBD}" dt="2021-02-16T15:32:49.626" v="10965" actId="2696"/>
        <pc:sldMkLst>
          <pc:docMk/>
          <pc:sldMk cId="2108313690" sldId="321"/>
        </pc:sldMkLst>
      </pc:sldChg>
      <pc:sldChg chg="addSp delSp modSp new mod setBg setClrOvrMap">
        <pc:chgData name="16478075601" userId="ca4962d3be30ecc7" providerId="LiveId" clId="{55AF183E-C09B-45DC-95C6-D6518D0D0FBD}" dt="2021-02-16T15:44:03.180" v="11276" actId="26606"/>
        <pc:sldMkLst>
          <pc:docMk/>
          <pc:sldMk cId="2786736397" sldId="322"/>
        </pc:sldMkLst>
        <pc:spChg chg="mod">
          <ac:chgData name="16478075601" userId="ca4962d3be30ecc7" providerId="LiveId" clId="{55AF183E-C09B-45DC-95C6-D6518D0D0FBD}" dt="2021-02-16T15:44:03.148" v="11275" actId="26606"/>
          <ac:spMkLst>
            <pc:docMk/>
            <pc:sldMk cId="2786736397" sldId="322"/>
            <ac:spMk id="2" creationId="{0277B0FD-300A-4DE8-A3A1-5E7F62E994B0}"/>
          </ac:spMkLst>
        </pc:spChg>
        <pc:spChg chg="del">
          <ac:chgData name="16478075601" userId="ca4962d3be30ecc7" providerId="LiveId" clId="{55AF183E-C09B-45DC-95C6-D6518D0D0FBD}" dt="2021-02-16T15:35:48.471" v="11080" actId="931"/>
          <ac:spMkLst>
            <pc:docMk/>
            <pc:sldMk cId="2786736397" sldId="322"/>
            <ac:spMk id="3" creationId="{A3F588FB-7DE6-4D63-BC41-394731357C29}"/>
          </ac:spMkLst>
        </pc:spChg>
        <pc:spChg chg="add del">
          <ac:chgData name="16478075601" userId="ca4962d3be30ecc7" providerId="LiveId" clId="{55AF183E-C09B-45DC-95C6-D6518D0D0FBD}" dt="2021-02-16T15:35:57.532" v="11084" actId="26606"/>
          <ac:spMkLst>
            <pc:docMk/>
            <pc:sldMk cId="2786736397" sldId="322"/>
            <ac:spMk id="9" creationId="{38BA9075-825B-40AC-84CD-19A13A0F95CB}"/>
          </ac:spMkLst>
        </pc:spChg>
        <pc:spChg chg="add del">
          <ac:chgData name="16478075601" userId="ca4962d3be30ecc7" providerId="LiveId" clId="{55AF183E-C09B-45DC-95C6-D6518D0D0FBD}" dt="2021-02-16T15:35:57.532" v="11084" actId="26606"/>
          <ac:spMkLst>
            <pc:docMk/>
            <pc:sldMk cId="2786736397" sldId="322"/>
            <ac:spMk id="12" creationId="{9775AF3B-5284-4B97-9BB7-55C6FB3699C2}"/>
          </ac:spMkLst>
        </pc:spChg>
        <pc:spChg chg="add del">
          <ac:chgData name="16478075601" userId="ca4962d3be30ecc7" providerId="LiveId" clId="{55AF183E-C09B-45DC-95C6-D6518D0D0FBD}" dt="2021-02-16T15:35:57.532" v="11084" actId="26606"/>
          <ac:spMkLst>
            <pc:docMk/>
            <pc:sldMk cId="2786736397" sldId="322"/>
            <ac:spMk id="57" creationId="{66D4F5BA-1D71-49B2-8A7F-6B4EB94D7265}"/>
          </ac:spMkLst>
        </pc:spChg>
        <pc:spChg chg="add del">
          <ac:chgData name="16478075601" userId="ca4962d3be30ecc7" providerId="LiveId" clId="{55AF183E-C09B-45DC-95C6-D6518D0D0FBD}" dt="2021-02-16T15:36:04.522" v="11086" actId="26606"/>
          <ac:spMkLst>
            <pc:docMk/>
            <pc:sldMk cId="2786736397" sldId="322"/>
            <ac:spMk id="75" creationId="{22EA0685-F689-42AE-BCA5-C33020AB64D2}"/>
          </ac:spMkLst>
        </pc:spChg>
        <pc:spChg chg="add del">
          <ac:chgData name="16478075601" userId="ca4962d3be30ecc7" providerId="LiveId" clId="{55AF183E-C09B-45DC-95C6-D6518D0D0FBD}" dt="2021-02-16T15:44:03.180" v="11276" actId="26606"/>
          <ac:spMkLst>
            <pc:docMk/>
            <pc:sldMk cId="2786736397" sldId="322"/>
            <ac:spMk id="77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15:44:03.180" v="11276" actId="26606"/>
          <ac:spMkLst>
            <pc:docMk/>
            <pc:sldMk cId="2786736397" sldId="322"/>
            <ac:spMk id="79" creationId="{B773AB25-A422-41AA-9737-5E04C1966DE1}"/>
          </ac:spMkLst>
        </pc:spChg>
        <pc:spChg chg="add mod ord">
          <ac:chgData name="16478075601" userId="ca4962d3be30ecc7" providerId="LiveId" clId="{55AF183E-C09B-45DC-95C6-D6518D0D0FBD}" dt="2021-02-16T15:44:03.180" v="11276" actId="26606"/>
          <ac:spMkLst>
            <pc:docMk/>
            <pc:sldMk cId="2786736397" sldId="322"/>
            <ac:spMk id="80" creationId="{F3AF3BD7-3FE2-4999-8569-8AD3D1C515E5}"/>
          </ac:spMkLst>
        </pc:spChg>
        <pc:spChg chg="add del">
          <ac:chgData name="16478075601" userId="ca4962d3be30ecc7" providerId="LiveId" clId="{55AF183E-C09B-45DC-95C6-D6518D0D0FBD}" dt="2021-02-16T15:44:03.148" v="11275" actId="26606"/>
          <ac:spMkLst>
            <pc:docMk/>
            <pc:sldMk cId="2786736397" sldId="322"/>
            <ac:spMk id="85" creationId="{3CBA50DB-DBC7-4B6E-B3C1-8FF1EA519791}"/>
          </ac:spMkLst>
        </pc:spChg>
        <pc:spChg chg="add">
          <ac:chgData name="16478075601" userId="ca4962d3be30ecc7" providerId="LiveId" clId="{55AF183E-C09B-45DC-95C6-D6518D0D0FBD}" dt="2021-02-16T15:44:03.180" v="11276" actId="26606"/>
          <ac:spMkLst>
            <pc:docMk/>
            <pc:sldMk cId="2786736397" sldId="322"/>
            <ac:spMk id="89" creationId="{B773AB25-A422-41AA-9737-5E04C1966DE1}"/>
          </ac:spMkLst>
        </pc:spChg>
        <pc:spChg chg="add del">
          <ac:chgData name="16478075601" userId="ca4962d3be30ecc7" providerId="LiveId" clId="{55AF183E-C09B-45DC-95C6-D6518D0D0FBD}" dt="2021-02-16T15:44:03.148" v="11275" actId="26606"/>
          <ac:spMkLst>
            <pc:docMk/>
            <pc:sldMk cId="2786736397" sldId="322"/>
            <ac:spMk id="130" creationId="{A1351C6B-7343-451F-AB4A-1CE294A4E927}"/>
          </ac:spMkLst>
        </pc:spChg>
        <pc:spChg chg="add">
          <ac:chgData name="16478075601" userId="ca4962d3be30ecc7" providerId="LiveId" clId="{55AF183E-C09B-45DC-95C6-D6518D0D0FBD}" dt="2021-02-16T15:44:03.180" v="11276" actId="26606"/>
          <ac:spMkLst>
            <pc:docMk/>
            <pc:sldMk cId="2786736397" sldId="322"/>
            <ac:spMk id="132" creationId="{6697F791-5FFA-4164-899F-EB52EA72B024}"/>
          </ac:spMkLst>
        </pc:spChg>
        <pc:grpChg chg="add del">
          <ac:chgData name="16478075601" userId="ca4962d3be30ecc7" providerId="LiveId" clId="{55AF183E-C09B-45DC-95C6-D6518D0D0FBD}" dt="2021-02-16T15:35:57.532" v="11084" actId="26606"/>
          <ac:grpSpMkLst>
            <pc:docMk/>
            <pc:sldMk cId="2786736397" sldId="322"/>
            <ac:grpSpMk id="14" creationId="{A0F1F7ED-DA39-478F-85DA-317DE08941E8}"/>
          </ac:grpSpMkLst>
        </pc:grpChg>
        <pc:grpChg chg="add del">
          <ac:chgData name="16478075601" userId="ca4962d3be30ecc7" providerId="LiveId" clId="{55AF183E-C09B-45DC-95C6-D6518D0D0FBD}" dt="2021-02-16T15:36:04.522" v="11086" actId="26606"/>
          <ac:grpSpMkLst>
            <pc:docMk/>
            <pc:sldMk cId="2786736397" sldId="322"/>
            <ac:grpSpMk id="16" creationId="{FD642FB6-2808-4BC5-AE0B-7302C24B78A5}"/>
          </ac:grpSpMkLst>
        </pc:grpChg>
        <pc:grpChg chg="add del">
          <ac:chgData name="16478075601" userId="ca4962d3be30ecc7" providerId="LiveId" clId="{55AF183E-C09B-45DC-95C6-D6518D0D0FBD}" dt="2021-02-16T15:44:03.180" v="11276" actId="26606"/>
          <ac:grpSpMkLst>
            <pc:docMk/>
            <pc:sldMk cId="2786736397" sldId="322"/>
            <ac:grpSpMk id="20" creationId="{6AD0D387-1584-4477-B5F8-52B50D4F2205}"/>
          </ac:grpSpMkLst>
        </pc:grpChg>
        <pc:grpChg chg="add del">
          <ac:chgData name="16478075601" userId="ca4962d3be30ecc7" providerId="LiveId" clId="{55AF183E-C09B-45DC-95C6-D6518D0D0FBD}" dt="2021-02-16T15:36:04.522" v="11086" actId="26606"/>
          <ac:grpSpMkLst>
            <pc:docMk/>
            <pc:sldMk cId="2786736397" sldId="322"/>
            <ac:grpSpMk id="71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6T15:44:03.148" v="11275" actId="26606"/>
          <ac:grpSpMkLst>
            <pc:docMk/>
            <pc:sldMk cId="2786736397" sldId="322"/>
            <ac:grpSpMk id="87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15:44:03.180" v="11276" actId="26606"/>
          <ac:grpSpMkLst>
            <pc:docMk/>
            <pc:sldMk cId="2786736397" sldId="322"/>
            <ac:grpSpMk id="93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15:44:03.148" v="11275" actId="26606"/>
          <ac:picMkLst>
            <pc:docMk/>
            <pc:sldMk cId="2786736397" sldId="322"/>
            <ac:picMk id="5" creationId="{B9540E5E-2A9E-44ED-ABFA-ECB60E5BD103}"/>
          </ac:picMkLst>
        </pc:picChg>
        <pc:picChg chg="add del">
          <ac:chgData name="16478075601" userId="ca4962d3be30ecc7" providerId="LiveId" clId="{55AF183E-C09B-45DC-95C6-D6518D0D0FBD}" dt="2021-02-16T15:44:03.180" v="11276" actId="26606"/>
          <ac:picMkLst>
            <pc:docMk/>
            <pc:sldMk cId="2786736397" sldId="322"/>
            <ac:picMk id="18" creationId="{AF0552B8-DE8C-40DF-B29F-1728E6A10619}"/>
          </ac:picMkLst>
        </pc:picChg>
        <pc:picChg chg="add del">
          <ac:chgData name="16478075601" userId="ca4962d3be30ecc7" providerId="LiveId" clId="{55AF183E-C09B-45DC-95C6-D6518D0D0FBD}" dt="2021-02-16T15:35:57.532" v="11084" actId="26606"/>
          <ac:picMkLst>
            <pc:docMk/>
            <pc:sldMk cId="2786736397" sldId="322"/>
            <ac:picMk id="55" creationId="{1B17CCE2-CEEF-40CA-8C4D-0DC2DCA78A23}"/>
          </ac:picMkLst>
        </pc:picChg>
        <pc:picChg chg="add del">
          <ac:chgData name="16478075601" userId="ca4962d3be30ecc7" providerId="LiveId" clId="{55AF183E-C09B-45DC-95C6-D6518D0D0FBD}" dt="2021-02-16T15:44:03.180" v="11276" actId="26606"/>
          <ac:picMkLst>
            <pc:docMk/>
            <pc:sldMk cId="2786736397" sldId="322"/>
            <ac:picMk id="78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15:44:03.180" v="11276" actId="26606"/>
          <ac:picMkLst>
            <pc:docMk/>
            <pc:sldMk cId="2786736397" sldId="322"/>
            <ac:picMk id="91" creationId="{AF0552B8-DE8C-40DF-B29F-1728E6A10619}"/>
          </ac:picMkLst>
        </pc:picChg>
        <pc:picChg chg="add del">
          <ac:chgData name="16478075601" userId="ca4962d3be30ecc7" providerId="LiveId" clId="{55AF183E-C09B-45DC-95C6-D6518D0D0FBD}" dt="2021-02-16T15:44:03.148" v="11275" actId="26606"/>
          <ac:picMkLst>
            <pc:docMk/>
            <pc:sldMk cId="2786736397" sldId="322"/>
            <ac:picMk id="128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15:44:03.180" v="11276" actId="26606"/>
          <ac:picMkLst>
            <pc:docMk/>
            <pc:sldMk cId="2786736397" sldId="322"/>
            <ac:picMk id="133" creationId="{4E28A1A9-FB81-4816-AAEA-C3B430946951}"/>
          </ac:picMkLst>
        </pc:picChg>
      </pc:sldChg>
      <pc:sldChg chg="addSp modSp new mod setBg">
        <pc:chgData name="16478075601" userId="ca4962d3be30ecc7" providerId="LiveId" clId="{55AF183E-C09B-45DC-95C6-D6518D0D0FBD}" dt="2021-02-16T16:59:16.228" v="11771" actId="20577"/>
        <pc:sldMkLst>
          <pc:docMk/>
          <pc:sldMk cId="924825832" sldId="323"/>
        </pc:sldMkLst>
        <pc:spChg chg="mod">
          <ac:chgData name="16478075601" userId="ca4962d3be30ecc7" providerId="LiveId" clId="{55AF183E-C09B-45DC-95C6-D6518D0D0FBD}" dt="2021-02-16T15:45:14.113" v="11294" actId="26606"/>
          <ac:spMkLst>
            <pc:docMk/>
            <pc:sldMk cId="924825832" sldId="323"/>
            <ac:spMk id="2" creationId="{1AABA9AF-16B0-4505-B21E-BF93A2C08106}"/>
          </ac:spMkLst>
        </pc:spChg>
        <pc:spChg chg="mod">
          <ac:chgData name="16478075601" userId="ca4962d3be30ecc7" providerId="LiveId" clId="{55AF183E-C09B-45DC-95C6-D6518D0D0FBD}" dt="2021-02-16T16:59:16.228" v="11771" actId="20577"/>
          <ac:spMkLst>
            <pc:docMk/>
            <pc:sldMk cId="924825832" sldId="323"/>
            <ac:spMk id="3" creationId="{46B73817-A564-489D-A0B8-F34A42D28DC6}"/>
          </ac:spMkLst>
        </pc:spChg>
        <pc:spChg chg="add">
          <ac:chgData name="16478075601" userId="ca4962d3be30ecc7" providerId="LiveId" clId="{55AF183E-C09B-45DC-95C6-D6518D0D0FBD}" dt="2021-02-16T15:45:14.113" v="11294" actId="26606"/>
          <ac:spMkLst>
            <pc:docMk/>
            <pc:sldMk cId="924825832" sldId="323"/>
            <ac:spMk id="8" creationId="{6BFC9644-673A-459F-B3C5-9310A4E50E3B}"/>
          </ac:spMkLst>
        </pc:spChg>
        <pc:spChg chg="add">
          <ac:chgData name="16478075601" userId="ca4962d3be30ecc7" providerId="LiveId" clId="{55AF183E-C09B-45DC-95C6-D6518D0D0FBD}" dt="2021-02-16T15:45:14.113" v="11294" actId="26606"/>
          <ac:spMkLst>
            <pc:docMk/>
            <pc:sldMk cId="924825832" sldId="323"/>
            <ac:spMk id="39" creationId="{7D1C411D-0818-4640-8657-2AF78250C802}"/>
          </ac:spMkLst>
        </pc:spChg>
        <pc:grpChg chg="add">
          <ac:chgData name="16478075601" userId="ca4962d3be30ecc7" providerId="LiveId" clId="{55AF183E-C09B-45DC-95C6-D6518D0D0FBD}" dt="2021-02-16T15:45:14.113" v="11294" actId="26606"/>
          <ac:grpSpMkLst>
            <pc:docMk/>
            <pc:sldMk cId="924825832" sldId="323"/>
            <ac:grpSpMk id="10" creationId="{4ADB9295-9645-4BF2-ADFD-75800B7FAD06}"/>
          </ac:grpSpMkLst>
        </pc:grpChg>
      </pc:sldChg>
      <pc:sldChg chg="addSp delSp modSp new mod setBg">
        <pc:chgData name="16478075601" userId="ca4962d3be30ecc7" providerId="LiveId" clId="{55AF183E-C09B-45DC-95C6-D6518D0D0FBD}" dt="2021-02-17T01:46:43.032" v="15795" actId="20577"/>
        <pc:sldMkLst>
          <pc:docMk/>
          <pc:sldMk cId="4234734955" sldId="324"/>
        </pc:sldMkLst>
        <pc:spChg chg="mod">
          <ac:chgData name="16478075601" userId="ca4962d3be30ecc7" providerId="LiveId" clId="{55AF183E-C09B-45DC-95C6-D6518D0D0FBD}" dt="2021-02-16T15:53:50.892" v="11361" actId="26606"/>
          <ac:spMkLst>
            <pc:docMk/>
            <pc:sldMk cId="4234734955" sldId="324"/>
            <ac:spMk id="2" creationId="{C8971E5B-C46A-4EB3-9B51-83701FAEE3B0}"/>
          </ac:spMkLst>
        </pc:spChg>
        <pc:spChg chg="del">
          <ac:chgData name="16478075601" userId="ca4962d3be30ecc7" providerId="LiveId" clId="{55AF183E-C09B-45DC-95C6-D6518D0D0FBD}" dt="2021-02-16T15:53:45.747" v="11358" actId="931"/>
          <ac:spMkLst>
            <pc:docMk/>
            <pc:sldMk cId="4234734955" sldId="324"/>
            <ac:spMk id="3" creationId="{C53C8F90-E878-4733-9383-70284ECD8B6D}"/>
          </ac:spMkLst>
        </pc:spChg>
        <pc:spChg chg="add mod">
          <ac:chgData name="16478075601" userId="ca4962d3be30ecc7" providerId="LiveId" clId="{55AF183E-C09B-45DC-95C6-D6518D0D0FBD}" dt="2021-02-17T01:46:43.032" v="15795" actId="20577"/>
          <ac:spMkLst>
            <pc:docMk/>
            <pc:sldMk cId="4234734955" sldId="324"/>
            <ac:spMk id="9" creationId="{8146470C-ABA4-425E-9ED9-D37A77290B07}"/>
          </ac:spMkLst>
        </pc:spChg>
        <pc:grpChg chg="add">
          <ac:chgData name="16478075601" userId="ca4962d3be30ecc7" providerId="LiveId" clId="{55AF183E-C09B-45DC-95C6-D6518D0D0FBD}" dt="2021-02-16T15:53:50.892" v="11361" actId="26606"/>
          <ac:grpSpMkLst>
            <pc:docMk/>
            <pc:sldMk cId="4234734955" sldId="324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15:53:50.892" v="11361" actId="26606"/>
          <ac:grpSpMkLst>
            <pc:docMk/>
            <pc:sldMk cId="4234734955" sldId="324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15:53:50.892" v="11361" actId="26606"/>
          <ac:picMkLst>
            <pc:docMk/>
            <pc:sldMk cId="4234734955" sldId="324"/>
            <ac:picMk id="5" creationId="{DCD44135-C947-4F98-A99F-629B99EFE2AC}"/>
          </ac:picMkLst>
        </pc:picChg>
      </pc:sldChg>
      <pc:sldChg chg="addSp delSp modSp new mod">
        <pc:chgData name="16478075601" userId="ca4962d3be30ecc7" providerId="LiveId" clId="{55AF183E-C09B-45DC-95C6-D6518D0D0FBD}" dt="2021-02-16T16:47:05.905" v="11578" actId="20577"/>
        <pc:sldMkLst>
          <pc:docMk/>
          <pc:sldMk cId="3739989132" sldId="325"/>
        </pc:sldMkLst>
        <pc:spChg chg="mod">
          <ac:chgData name="16478075601" userId="ca4962d3be30ecc7" providerId="LiveId" clId="{55AF183E-C09B-45DC-95C6-D6518D0D0FBD}" dt="2021-02-16T16:47:05.905" v="11578" actId="20577"/>
          <ac:spMkLst>
            <pc:docMk/>
            <pc:sldMk cId="3739989132" sldId="325"/>
            <ac:spMk id="2" creationId="{A23D7876-0853-4E11-BA9E-73FFF596E544}"/>
          </ac:spMkLst>
        </pc:spChg>
        <pc:spChg chg="del">
          <ac:chgData name="16478075601" userId="ca4962d3be30ecc7" providerId="LiveId" clId="{55AF183E-C09B-45DC-95C6-D6518D0D0FBD}" dt="2021-02-16T16:42:38.629" v="11503" actId="931"/>
          <ac:spMkLst>
            <pc:docMk/>
            <pc:sldMk cId="3739989132" sldId="325"/>
            <ac:spMk id="3" creationId="{A47C5D07-AD75-4687-9C03-8C41627F145A}"/>
          </ac:spMkLst>
        </pc:spChg>
        <pc:picChg chg="add mod">
          <ac:chgData name="16478075601" userId="ca4962d3be30ecc7" providerId="LiveId" clId="{55AF183E-C09B-45DC-95C6-D6518D0D0FBD}" dt="2021-02-16T16:42:40.525" v="11505" actId="962"/>
          <ac:picMkLst>
            <pc:docMk/>
            <pc:sldMk cId="3739989132" sldId="325"/>
            <ac:picMk id="5" creationId="{0AE389DC-163A-48D7-85E6-7C9A94DEC7FF}"/>
          </ac:picMkLst>
        </pc:picChg>
      </pc:sldChg>
      <pc:sldChg chg="addSp delSp modSp new mod setBg">
        <pc:chgData name="16478075601" userId="ca4962d3be30ecc7" providerId="LiveId" clId="{55AF183E-C09B-45DC-95C6-D6518D0D0FBD}" dt="2021-02-16T22:02:49.105" v="13599" actId="20577"/>
        <pc:sldMkLst>
          <pc:docMk/>
          <pc:sldMk cId="3619501838" sldId="326"/>
        </pc:sldMkLst>
        <pc:spChg chg="mod">
          <ac:chgData name="16478075601" userId="ca4962d3be30ecc7" providerId="LiveId" clId="{55AF183E-C09B-45DC-95C6-D6518D0D0FBD}" dt="2021-02-16T17:04:37.519" v="11793" actId="20577"/>
          <ac:spMkLst>
            <pc:docMk/>
            <pc:sldMk cId="3619501838" sldId="326"/>
            <ac:spMk id="2" creationId="{44F401D6-C3E2-4D07-9707-290F525029B5}"/>
          </ac:spMkLst>
        </pc:spChg>
        <pc:spChg chg="del">
          <ac:chgData name="16478075601" userId="ca4962d3be30ecc7" providerId="LiveId" clId="{55AF183E-C09B-45DC-95C6-D6518D0D0FBD}" dt="2021-02-16T17:03:50.321" v="11789" actId="931"/>
          <ac:spMkLst>
            <pc:docMk/>
            <pc:sldMk cId="3619501838" sldId="326"/>
            <ac:spMk id="3" creationId="{3CAB5FF4-055F-4DE5-9BF0-90347ED8435B}"/>
          </ac:spMkLst>
        </pc:spChg>
        <pc:spChg chg="add mod">
          <ac:chgData name="16478075601" userId="ca4962d3be30ecc7" providerId="LiveId" clId="{55AF183E-C09B-45DC-95C6-D6518D0D0FBD}" dt="2021-02-16T22:02:49.105" v="13599" actId="20577"/>
          <ac:spMkLst>
            <pc:docMk/>
            <pc:sldMk cId="3619501838" sldId="326"/>
            <ac:spMk id="9" creationId="{A1FC0A90-E07B-41C9-A306-82F7D14949E7}"/>
          </ac:spMkLst>
        </pc:spChg>
        <pc:grpChg chg="add">
          <ac:chgData name="16478075601" userId="ca4962d3be30ecc7" providerId="LiveId" clId="{55AF183E-C09B-45DC-95C6-D6518D0D0FBD}" dt="2021-02-16T17:04:28.044" v="11790" actId="26606"/>
          <ac:grpSpMkLst>
            <pc:docMk/>
            <pc:sldMk cId="3619501838" sldId="326"/>
            <ac:grpSpMk id="12" creationId="{74872A0B-8668-4500-9509-EAA581B26C24}"/>
          </ac:grpSpMkLst>
        </pc:grpChg>
        <pc:grpChg chg="add">
          <ac:chgData name="16478075601" userId="ca4962d3be30ecc7" providerId="LiveId" clId="{55AF183E-C09B-45DC-95C6-D6518D0D0FBD}" dt="2021-02-16T17:04:28.044" v="11790" actId="26606"/>
          <ac:grpSpMkLst>
            <pc:docMk/>
            <pc:sldMk cId="3619501838" sldId="326"/>
            <ac:grpSpMk id="16" creationId="{240590EE-5428-41AA-95B2-96FCC1CE67A7}"/>
          </ac:grpSpMkLst>
        </pc:grpChg>
        <pc:picChg chg="add mod">
          <ac:chgData name="16478075601" userId="ca4962d3be30ecc7" providerId="LiveId" clId="{55AF183E-C09B-45DC-95C6-D6518D0D0FBD}" dt="2021-02-16T17:04:28.044" v="11790" actId="26606"/>
          <ac:picMkLst>
            <pc:docMk/>
            <pc:sldMk cId="3619501838" sldId="326"/>
            <ac:picMk id="5" creationId="{60F29ABA-B5D9-4FC0-A919-E740B96C4808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17:24:55.330" v="12076" actId="20577"/>
        <pc:sldMkLst>
          <pc:docMk/>
          <pc:sldMk cId="618658394" sldId="327"/>
        </pc:sldMkLst>
        <pc:spChg chg="mod">
          <ac:chgData name="16478075601" userId="ca4962d3be30ecc7" providerId="LiveId" clId="{55AF183E-C09B-45DC-95C6-D6518D0D0FBD}" dt="2021-02-16T17:20:28.844" v="11970" actId="26606"/>
          <ac:spMkLst>
            <pc:docMk/>
            <pc:sldMk cId="618658394" sldId="327"/>
            <ac:spMk id="2" creationId="{D359D2AE-E217-48FA-B07F-2228C068EE97}"/>
          </ac:spMkLst>
        </pc:spChg>
        <pc:spChg chg="del">
          <ac:chgData name="16478075601" userId="ca4962d3be30ecc7" providerId="LiveId" clId="{55AF183E-C09B-45DC-95C6-D6518D0D0FBD}" dt="2021-02-16T17:20:18.569" v="11965" actId="931"/>
          <ac:spMkLst>
            <pc:docMk/>
            <pc:sldMk cId="618658394" sldId="327"/>
            <ac:spMk id="3" creationId="{72300EE9-2F3A-4920-A6B8-44A26FFCA5CE}"/>
          </ac:spMkLst>
        </pc:spChg>
        <pc:spChg chg="add del">
          <ac:chgData name="16478075601" userId="ca4962d3be30ecc7" providerId="LiveId" clId="{55AF183E-C09B-45DC-95C6-D6518D0D0FBD}" dt="2021-02-16T17:20:28.813" v="11969" actId="26606"/>
          <ac:spMkLst>
            <pc:docMk/>
            <pc:sldMk cId="618658394" sldId="327"/>
            <ac:spMk id="9" creationId="{04A6386C-951D-45C6-811B-AF3E890F3BDC}"/>
          </ac:spMkLst>
        </pc:spChg>
        <pc:spChg chg="add">
          <ac:chgData name="16478075601" userId="ca4962d3be30ecc7" providerId="LiveId" clId="{55AF183E-C09B-45DC-95C6-D6518D0D0FBD}" dt="2021-02-16T17:20:28.844" v="11970" actId="26606"/>
          <ac:spMkLst>
            <pc:docMk/>
            <pc:sldMk cId="618658394" sldId="327"/>
            <ac:spMk id="72" creationId="{6697F791-5FFA-4164-899F-EB52EA72B024}"/>
          </ac:spMkLst>
        </pc:spChg>
        <pc:spChg chg="add">
          <ac:chgData name="16478075601" userId="ca4962d3be30ecc7" providerId="LiveId" clId="{55AF183E-C09B-45DC-95C6-D6518D0D0FBD}" dt="2021-02-16T17:20:28.844" v="11970" actId="26606"/>
          <ac:spMkLst>
            <pc:docMk/>
            <pc:sldMk cId="618658394" sldId="327"/>
            <ac:spMk id="73" creationId="{B773AB25-A422-41AA-9737-5E04C1966DE1}"/>
          </ac:spMkLst>
        </pc:spChg>
        <pc:spChg chg="add mod">
          <ac:chgData name="16478075601" userId="ca4962d3be30ecc7" providerId="LiveId" clId="{55AF183E-C09B-45DC-95C6-D6518D0D0FBD}" dt="2021-02-16T17:24:55.330" v="12076" actId="20577"/>
          <ac:spMkLst>
            <pc:docMk/>
            <pc:sldMk cId="618658394" sldId="327"/>
            <ac:spMk id="74" creationId="{75DDB6AE-3F7D-41F8-885E-721A9348839F}"/>
          </ac:spMkLst>
        </pc:spChg>
        <pc:grpChg chg="add del">
          <ac:chgData name="16478075601" userId="ca4962d3be30ecc7" providerId="LiveId" clId="{55AF183E-C09B-45DC-95C6-D6518D0D0FBD}" dt="2021-02-16T17:20:28.813" v="11969" actId="26606"/>
          <ac:grpSpMkLst>
            <pc:docMk/>
            <pc:sldMk cId="618658394" sldId="327"/>
            <ac:grpSpMk id="12" creationId="{74872A0B-8668-4500-9509-EAA581B26C24}"/>
          </ac:grpSpMkLst>
        </pc:grpChg>
        <pc:grpChg chg="add del">
          <ac:chgData name="16478075601" userId="ca4962d3be30ecc7" providerId="LiveId" clId="{55AF183E-C09B-45DC-95C6-D6518D0D0FBD}" dt="2021-02-16T17:20:28.813" v="11969" actId="26606"/>
          <ac:grpSpMkLst>
            <pc:docMk/>
            <pc:sldMk cId="618658394" sldId="327"/>
            <ac:grpSpMk id="16" creationId="{240590EE-5428-41AA-95B2-96FCC1CE67A7}"/>
          </ac:grpSpMkLst>
        </pc:grpChg>
        <pc:grpChg chg="add">
          <ac:chgData name="16478075601" userId="ca4962d3be30ecc7" providerId="LiveId" clId="{55AF183E-C09B-45DC-95C6-D6518D0D0FBD}" dt="2021-02-16T17:20:28.844" v="11970" actId="26606"/>
          <ac:grpSpMkLst>
            <pc:docMk/>
            <pc:sldMk cId="618658394" sldId="327"/>
            <ac:grpSpMk id="20" creationId="{6AD0D387-1584-4477-B5F8-52B50D4F2205}"/>
          </ac:grpSpMkLst>
        </pc:grpChg>
        <pc:picChg chg="add mod">
          <ac:chgData name="16478075601" userId="ca4962d3be30ecc7" providerId="LiveId" clId="{55AF183E-C09B-45DC-95C6-D6518D0D0FBD}" dt="2021-02-16T17:20:28.844" v="11970" actId="26606"/>
          <ac:picMkLst>
            <pc:docMk/>
            <pc:sldMk cId="618658394" sldId="327"/>
            <ac:picMk id="5" creationId="{64CA87F0-EFF9-43AC-8CFF-F2AECA6940D4}"/>
          </ac:picMkLst>
        </pc:picChg>
        <pc:picChg chg="add">
          <ac:chgData name="16478075601" userId="ca4962d3be30ecc7" providerId="LiveId" clId="{55AF183E-C09B-45DC-95C6-D6518D0D0FBD}" dt="2021-02-16T17:20:28.844" v="11970" actId="26606"/>
          <ac:picMkLst>
            <pc:docMk/>
            <pc:sldMk cId="618658394" sldId="327"/>
            <ac:picMk id="14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17:20:28.844" v="11970" actId="26606"/>
          <ac:picMkLst>
            <pc:docMk/>
            <pc:sldMk cId="618658394" sldId="327"/>
            <ac:picMk id="18" creationId="{AF0552B8-DE8C-40DF-B29F-1728E6A10619}"/>
          </ac:picMkLst>
        </pc:picChg>
      </pc:sldChg>
      <pc:sldChg chg="addSp delSp modSp new mod setBg">
        <pc:chgData name="16478075601" userId="ca4962d3be30ecc7" providerId="LiveId" clId="{55AF183E-C09B-45DC-95C6-D6518D0D0FBD}" dt="2021-02-16T17:36:50.325" v="12285" actId="20577"/>
        <pc:sldMkLst>
          <pc:docMk/>
          <pc:sldMk cId="1889561046" sldId="328"/>
        </pc:sldMkLst>
        <pc:spChg chg="mod">
          <ac:chgData name="16478075601" userId="ca4962d3be30ecc7" providerId="LiveId" clId="{55AF183E-C09B-45DC-95C6-D6518D0D0FBD}" dt="2021-02-16T17:30:48.659" v="12096" actId="26606"/>
          <ac:spMkLst>
            <pc:docMk/>
            <pc:sldMk cId="1889561046" sldId="328"/>
            <ac:spMk id="2" creationId="{4A9D1780-BD3E-480D-A8DB-3DE685717AFD}"/>
          </ac:spMkLst>
        </pc:spChg>
        <pc:spChg chg="del">
          <ac:chgData name="16478075601" userId="ca4962d3be30ecc7" providerId="LiveId" clId="{55AF183E-C09B-45DC-95C6-D6518D0D0FBD}" dt="2021-02-16T17:30:42.820" v="12093" actId="931"/>
          <ac:spMkLst>
            <pc:docMk/>
            <pc:sldMk cId="1889561046" sldId="328"/>
            <ac:spMk id="3" creationId="{697AAB04-349C-4928-B7D0-B9DB7FE13D35}"/>
          </ac:spMkLst>
        </pc:spChg>
        <pc:spChg chg="add mod">
          <ac:chgData name="16478075601" userId="ca4962d3be30ecc7" providerId="LiveId" clId="{55AF183E-C09B-45DC-95C6-D6518D0D0FBD}" dt="2021-02-16T17:36:50.325" v="12285" actId="20577"/>
          <ac:spMkLst>
            <pc:docMk/>
            <pc:sldMk cId="1889561046" sldId="328"/>
            <ac:spMk id="9" creationId="{459AFA7A-5888-4438-A8C7-CBA0EE709524}"/>
          </ac:spMkLst>
        </pc:spChg>
        <pc:grpChg chg="add">
          <ac:chgData name="16478075601" userId="ca4962d3be30ecc7" providerId="LiveId" clId="{55AF183E-C09B-45DC-95C6-D6518D0D0FBD}" dt="2021-02-16T17:30:48.659" v="12096" actId="26606"/>
          <ac:grpSpMkLst>
            <pc:docMk/>
            <pc:sldMk cId="1889561046" sldId="328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17:30:48.659" v="12096" actId="26606"/>
          <ac:grpSpMkLst>
            <pc:docMk/>
            <pc:sldMk cId="1889561046" sldId="328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17:30:48.659" v="12096" actId="26606"/>
          <ac:picMkLst>
            <pc:docMk/>
            <pc:sldMk cId="1889561046" sldId="328"/>
            <ac:picMk id="5" creationId="{136A4741-7430-4731-8213-1A6A9942811B}"/>
          </ac:picMkLst>
        </pc:picChg>
      </pc:sldChg>
      <pc:sldChg chg="addSp delSp modSp new mod ord setBg">
        <pc:chgData name="16478075601" userId="ca4962d3be30ecc7" providerId="LiveId" clId="{55AF183E-C09B-45DC-95C6-D6518D0D0FBD}" dt="2021-02-16T22:03:10.889" v="13601"/>
        <pc:sldMkLst>
          <pc:docMk/>
          <pc:sldMk cId="1549661868" sldId="329"/>
        </pc:sldMkLst>
        <pc:spChg chg="mod">
          <ac:chgData name="16478075601" userId="ca4962d3be30ecc7" providerId="LiveId" clId="{55AF183E-C09B-45DC-95C6-D6518D0D0FBD}" dt="2021-02-16T17:41:08.261" v="12309" actId="26606"/>
          <ac:spMkLst>
            <pc:docMk/>
            <pc:sldMk cId="1549661868" sldId="329"/>
            <ac:spMk id="2" creationId="{422AEABD-C640-4124-AEED-F03B9C4E7052}"/>
          </ac:spMkLst>
        </pc:spChg>
        <pc:spChg chg="del">
          <ac:chgData name="16478075601" userId="ca4962d3be30ecc7" providerId="LiveId" clId="{55AF183E-C09B-45DC-95C6-D6518D0D0FBD}" dt="2021-02-16T17:41:02.102" v="12308" actId="931"/>
          <ac:spMkLst>
            <pc:docMk/>
            <pc:sldMk cId="1549661868" sldId="329"/>
            <ac:spMk id="3" creationId="{1F0846D1-4F6A-4BF8-92E4-778F758AE703}"/>
          </ac:spMkLst>
        </pc:spChg>
        <pc:spChg chg="add mod">
          <ac:chgData name="16478075601" userId="ca4962d3be30ecc7" providerId="LiveId" clId="{55AF183E-C09B-45DC-95C6-D6518D0D0FBD}" dt="2021-02-16T18:16:23.091" v="13020" actId="20577"/>
          <ac:spMkLst>
            <pc:docMk/>
            <pc:sldMk cId="1549661868" sldId="329"/>
            <ac:spMk id="9" creationId="{97BF4EB2-17FD-40DF-A8EA-8B236BEE5AD5}"/>
          </ac:spMkLst>
        </pc:spChg>
        <pc:grpChg chg="add">
          <ac:chgData name="16478075601" userId="ca4962d3be30ecc7" providerId="LiveId" clId="{55AF183E-C09B-45DC-95C6-D6518D0D0FBD}" dt="2021-02-16T17:41:08.261" v="12309" actId="26606"/>
          <ac:grpSpMkLst>
            <pc:docMk/>
            <pc:sldMk cId="1549661868" sldId="329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17:41:08.261" v="12309" actId="26606"/>
          <ac:grpSpMkLst>
            <pc:docMk/>
            <pc:sldMk cId="1549661868" sldId="329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17:41:08.261" v="12309" actId="26606"/>
          <ac:picMkLst>
            <pc:docMk/>
            <pc:sldMk cId="1549661868" sldId="329"/>
            <ac:picMk id="5" creationId="{C11385E9-011B-4F1F-B769-00F3C0535C9F}"/>
          </ac:picMkLst>
        </pc:picChg>
      </pc:sldChg>
      <pc:sldChg chg="addSp delSp modSp new mod setBg">
        <pc:chgData name="16478075601" userId="ca4962d3be30ecc7" providerId="LiveId" clId="{55AF183E-C09B-45DC-95C6-D6518D0D0FBD}" dt="2021-02-16T18:02:11.893" v="12880" actId="20577"/>
        <pc:sldMkLst>
          <pc:docMk/>
          <pc:sldMk cId="1488501993" sldId="330"/>
        </pc:sldMkLst>
        <pc:spChg chg="mod">
          <ac:chgData name="16478075601" userId="ca4962d3be30ecc7" providerId="LiveId" clId="{55AF183E-C09B-45DC-95C6-D6518D0D0FBD}" dt="2021-02-16T17:55:40.973" v="12654" actId="26606"/>
          <ac:spMkLst>
            <pc:docMk/>
            <pc:sldMk cId="1488501993" sldId="330"/>
            <ac:spMk id="2" creationId="{1F89FD23-2A10-4BD1-ABBB-AD2D42BF9186}"/>
          </ac:spMkLst>
        </pc:spChg>
        <pc:spChg chg="del">
          <ac:chgData name="16478075601" userId="ca4962d3be30ecc7" providerId="LiveId" clId="{55AF183E-C09B-45DC-95C6-D6518D0D0FBD}" dt="2021-02-16T17:55:30.654" v="12653" actId="931"/>
          <ac:spMkLst>
            <pc:docMk/>
            <pc:sldMk cId="1488501993" sldId="330"/>
            <ac:spMk id="3" creationId="{50D2AC34-876A-4D4F-8338-FDBEFD022FBC}"/>
          </ac:spMkLst>
        </pc:spChg>
        <pc:spChg chg="add mod">
          <ac:chgData name="16478075601" userId="ca4962d3be30ecc7" providerId="LiveId" clId="{55AF183E-C09B-45DC-95C6-D6518D0D0FBD}" dt="2021-02-16T18:02:11.893" v="12880" actId="20577"/>
          <ac:spMkLst>
            <pc:docMk/>
            <pc:sldMk cId="1488501993" sldId="330"/>
            <ac:spMk id="9" creationId="{298D4A6F-9FE1-4434-8514-5DECE869036A}"/>
          </ac:spMkLst>
        </pc:spChg>
        <pc:grpChg chg="add">
          <ac:chgData name="16478075601" userId="ca4962d3be30ecc7" providerId="LiveId" clId="{55AF183E-C09B-45DC-95C6-D6518D0D0FBD}" dt="2021-02-16T17:55:40.973" v="12654" actId="26606"/>
          <ac:grpSpMkLst>
            <pc:docMk/>
            <pc:sldMk cId="1488501993" sldId="330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17:55:40.973" v="12654" actId="26606"/>
          <ac:grpSpMkLst>
            <pc:docMk/>
            <pc:sldMk cId="1488501993" sldId="330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17:55:40.973" v="12654" actId="26606"/>
          <ac:picMkLst>
            <pc:docMk/>
            <pc:sldMk cId="1488501993" sldId="330"/>
            <ac:picMk id="5" creationId="{CEE29EEE-C4B1-4A77-98C7-9D04005CD8BB}"/>
          </ac:picMkLst>
        </pc:picChg>
      </pc:sldChg>
      <pc:sldChg chg="addSp delSp modSp new mod setBg">
        <pc:chgData name="16478075601" userId="ca4962d3be30ecc7" providerId="LiveId" clId="{55AF183E-C09B-45DC-95C6-D6518D0D0FBD}" dt="2021-02-16T18:10:02.110" v="13014" actId="255"/>
        <pc:sldMkLst>
          <pc:docMk/>
          <pc:sldMk cId="2900544404" sldId="331"/>
        </pc:sldMkLst>
        <pc:spChg chg="mod">
          <ac:chgData name="16478075601" userId="ca4962d3be30ecc7" providerId="LiveId" clId="{55AF183E-C09B-45DC-95C6-D6518D0D0FBD}" dt="2021-02-16T18:04:39.826" v="12896" actId="26606"/>
          <ac:spMkLst>
            <pc:docMk/>
            <pc:sldMk cId="2900544404" sldId="331"/>
            <ac:spMk id="2" creationId="{FD918099-B366-4E5C-A571-8CB1203CA1E5}"/>
          </ac:spMkLst>
        </pc:spChg>
        <pc:spChg chg="del">
          <ac:chgData name="16478075601" userId="ca4962d3be30ecc7" providerId="LiveId" clId="{55AF183E-C09B-45DC-95C6-D6518D0D0FBD}" dt="2021-02-16T18:04:32.314" v="12893" actId="931"/>
          <ac:spMkLst>
            <pc:docMk/>
            <pc:sldMk cId="2900544404" sldId="331"/>
            <ac:spMk id="3" creationId="{874BF6E9-1A32-4C22-B184-8456B6BD2178}"/>
          </ac:spMkLst>
        </pc:spChg>
        <pc:spChg chg="add mod">
          <ac:chgData name="16478075601" userId="ca4962d3be30ecc7" providerId="LiveId" clId="{55AF183E-C09B-45DC-95C6-D6518D0D0FBD}" dt="2021-02-16T18:10:02.110" v="13014" actId="255"/>
          <ac:spMkLst>
            <pc:docMk/>
            <pc:sldMk cId="2900544404" sldId="331"/>
            <ac:spMk id="9" creationId="{887D9EFA-3EE9-4F59-95DA-C17924EABF10}"/>
          </ac:spMkLst>
        </pc:spChg>
        <pc:grpChg chg="add">
          <ac:chgData name="16478075601" userId="ca4962d3be30ecc7" providerId="LiveId" clId="{55AF183E-C09B-45DC-95C6-D6518D0D0FBD}" dt="2021-02-16T18:04:39.826" v="12896" actId="26606"/>
          <ac:grpSpMkLst>
            <pc:docMk/>
            <pc:sldMk cId="2900544404" sldId="331"/>
            <ac:grpSpMk id="12" creationId="{74872A0B-8668-4500-9509-EAA581B26C24}"/>
          </ac:grpSpMkLst>
        </pc:grpChg>
        <pc:grpChg chg="add">
          <ac:chgData name="16478075601" userId="ca4962d3be30ecc7" providerId="LiveId" clId="{55AF183E-C09B-45DC-95C6-D6518D0D0FBD}" dt="2021-02-16T18:04:39.826" v="12896" actId="26606"/>
          <ac:grpSpMkLst>
            <pc:docMk/>
            <pc:sldMk cId="2900544404" sldId="331"/>
            <ac:grpSpMk id="16" creationId="{240590EE-5428-41AA-95B2-96FCC1CE67A7}"/>
          </ac:grpSpMkLst>
        </pc:grpChg>
        <pc:picChg chg="add mod">
          <ac:chgData name="16478075601" userId="ca4962d3be30ecc7" providerId="LiveId" clId="{55AF183E-C09B-45DC-95C6-D6518D0D0FBD}" dt="2021-02-16T18:04:39.826" v="12896" actId="26606"/>
          <ac:picMkLst>
            <pc:docMk/>
            <pc:sldMk cId="2900544404" sldId="331"/>
            <ac:picMk id="5" creationId="{38EB8004-B8F5-4A78-83F5-C5AF887D0453}"/>
          </ac:picMkLst>
        </pc:picChg>
      </pc:sldChg>
      <pc:sldChg chg="addSp delSp modSp new mod setBg">
        <pc:chgData name="16478075601" userId="ca4962d3be30ecc7" providerId="LiveId" clId="{55AF183E-C09B-45DC-95C6-D6518D0D0FBD}" dt="2021-02-16T18:29:29.115" v="13313" actId="20577"/>
        <pc:sldMkLst>
          <pc:docMk/>
          <pc:sldMk cId="2119728206" sldId="332"/>
        </pc:sldMkLst>
        <pc:spChg chg="mod">
          <ac:chgData name="16478075601" userId="ca4962d3be30ecc7" providerId="LiveId" clId="{55AF183E-C09B-45DC-95C6-D6518D0D0FBD}" dt="2021-02-16T18:29:29.115" v="13313" actId="20577"/>
          <ac:spMkLst>
            <pc:docMk/>
            <pc:sldMk cId="2119728206" sldId="332"/>
            <ac:spMk id="2" creationId="{41F17B00-E600-45A9-9864-2E21E879E18B}"/>
          </ac:spMkLst>
        </pc:spChg>
        <pc:spChg chg="del">
          <ac:chgData name="16478075601" userId="ca4962d3be30ecc7" providerId="LiveId" clId="{55AF183E-C09B-45DC-95C6-D6518D0D0FBD}" dt="2021-02-16T18:21:10.941" v="13040" actId="931"/>
          <ac:spMkLst>
            <pc:docMk/>
            <pc:sldMk cId="2119728206" sldId="332"/>
            <ac:spMk id="3" creationId="{D4A3496D-EA3C-4C4E-9337-E947EDA58ED9}"/>
          </ac:spMkLst>
        </pc:spChg>
        <pc:spChg chg="add mod">
          <ac:chgData name="16478075601" userId="ca4962d3be30ecc7" providerId="LiveId" clId="{55AF183E-C09B-45DC-95C6-D6518D0D0FBD}" dt="2021-02-16T18:24:43.383" v="13226" actId="20577"/>
          <ac:spMkLst>
            <pc:docMk/>
            <pc:sldMk cId="2119728206" sldId="332"/>
            <ac:spMk id="9" creationId="{E5B903B5-A266-49EA-8815-A4A03A0C59F0}"/>
          </ac:spMkLst>
        </pc:spChg>
        <pc:grpChg chg="add">
          <ac:chgData name="16478075601" userId="ca4962d3be30ecc7" providerId="LiveId" clId="{55AF183E-C09B-45DC-95C6-D6518D0D0FBD}" dt="2021-02-16T18:21:13.939" v="13043" actId="26606"/>
          <ac:grpSpMkLst>
            <pc:docMk/>
            <pc:sldMk cId="2119728206" sldId="332"/>
            <ac:grpSpMk id="12" creationId="{8E1DDAD8-1D10-4640-A034-BE90015E37B6}"/>
          </ac:grpSpMkLst>
        </pc:grpChg>
        <pc:grpChg chg="add">
          <ac:chgData name="16478075601" userId="ca4962d3be30ecc7" providerId="LiveId" clId="{55AF183E-C09B-45DC-95C6-D6518D0D0FBD}" dt="2021-02-16T18:21:13.939" v="13043" actId="26606"/>
          <ac:grpSpMkLst>
            <pc:docMk/>
            <pc:sldMk cId="2119728206" sldId="332"/>
            <ac:grpSpMk id="16" creationId="{FD642FB6-2808-4BC5-AE0B-7302C24B78A5}"/>
          </ac:grpSpMkLst>
        </pc:grpChg>
        <pc:picChg chg="add mod">
          <ac:chgData name="16478075601" userId="ca4962d3be30ecc7" providerId="LiveId" clId="{55AF183E-C09B-45DC-95C6-D6518D0D0FBD}" dt="2021-02-16T18:21:13.939" v="13043" actId="26606"/>
          <ac:picMkLst>
            <pc:docMk/>
            <pc:sldMk cId="2119728206" sldId="332"/>
            <ac:picMk id="5" creationId="{2E650AFF-374F-49A1-AAAB-B4091417002C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18:31:06.315" v="13395" actId="255"/>
        <pc:sldMkLst>
          <pc:docMk/>
          <pc:sldMk cId="1832095151" sldId="333"/>
        </pc:sldMkLst>
        <pc:spChg chg="mod">
          <ac:chgData name="16478075601" userId="ca4962d3be30ecc7" providerId="LiveId" clId="{55AF183E-C09B-45DC-95C6-D6518D0D0FBD}" dt="2021-02-16T18:29:03.361" v="13307" actId="26606"/>
          <ac:spMkLst>
            <pc:docMk/>
            <pc:sldMk cId="1832095151" sldId="333"/>
            <ac:spMk id="2" creationId="{726B858C-9481-40A3-9BC0-B451DD82ACBA}"/>
          </ac:spMkLst>
        </pc:spChg>
        <pc:spChg chg="del">
          <ac:chgData name="16478075601" userId="ca4962d3be30ecc7" providerId="LiveId" clId="{55AF183E-C09B-45DC-95C6-D6518D0D0FBD}" dt="2021-02-16T18:25:06.794" v="13228" actId="931"/>
          <ac:spMkLst>
            <pc:docMk/>
            <pc:sldMk cId="1832095151" sldId="333"/>
            <ac:spMk id="3" creationId="{A819B351-6A3F-4064-8E04-0A64D7DFE166}"/>
          </ac:spMkLst>
        </pc:spChg>
        <pc:spChg chg="add mod ord">
          <ac:chgData name="16478075601" userId="ca4962d3be30ecc7" providerId="LiveId" clId="{55AF183E-C09B-45DC-95C6-D6518D0D0FBD}" dt="2021-02-16T18:31:06.315" v="13395" actId="255"/>
          <ac:spMkLst>
            <pc:docMk/>
            <pc:sldMk cId="1832095151" sldId="333"/>
            <ac:spMk id="9" creationId="{E777C202-3F12-49BF-84CF-A287487F99B1}"/>
          </ac:spMkLst>
        </pc:spChg>
        <pc:spChg chg="add del">
          <ac:chgData name="16478075601" userId="ca4962d3be30ecc7" providerId="LiveId" clId="{55AF183E-C09B-45DC-95C6-D6518D0D0FBD}" dt="2021-02-16T18:25:58.126" v="13261" actId="26606"/>
          <ac:spMkLst>
            <pc:docMk/>
            <pc:sldMk cId="1832095151" sldId="333"/>
            <ac:spMk id="12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18:25:58.126" v="13261" actId="26606"/>
          <ac:spMkLst>
            <pc:docMk/>
            <pc:sldMk cId="1832095151" sldId="333"/>
            <ac:spMk id="16" creationId="{B773AB25-A422-41AA-9737-5E04C1966DE1}"/>
          </ac:spMkLst>
        </pc:spChg>
        <pc:spChg chg="add del">
          <ac:chgData name="16478075601" userId="ca4962d3be30ecc7" providerId="LiveId" clId="{55AF183E-C09B-45DC-95C6-D6518D0D0FBD}" dt="2021-02-16T18:29:03.361" v="13307" actId="26606"/>
          <ac:spMkLst>
            <pc:docMk/>
            <pc:sldMk cId="1832095151" sldId="333"/>
            <ac:spMk id="115" creationId="{3CBA50DB-DBC7-4B6E-B3C1-8FF1EA519791}"/>
          </ac:spMkLst>
        </pc:spChg>
        <pc:spChg chg="add del">
          <ac:chgData name="16478075601" userId="ca4962d3be30ecc7" providerId="LiveId" clId="{55AF183E-C09B-45DC-95C6-D6518D0D0FBD}" dt="2021-02-16T18:29:03.361" v="13307" actId="26606"/>
          <ac:spMkLst>
            <pc:docMk/>
            <pc:sldMk cId="1832095151" sldId="333"/>
            <ac:spMk id="160" creationId="{A1351C6B-7343-451F-AB4A-1CE294A4E927}"/>
          </ac:spMkLst>
        </pc:spChg>
        <pc:spChg chg="add">
          <ac:chgData name="16478075601" userId="ca4962d3be30ecc7" providerId="LiveId" clId="{55AF183E-C09B-45DC-95C6-D6518D0D0FBD}" dt="2021-02-16T18:29:03.361" v="13307" actId="26606"/>
          <ac:spMkLst>
            <pc:docMk/>
            <pc:sldMk cId="1832095151" sldId="333"/>
            <ac:spMk id="165" creationId="{6697F791-5FFA-4164-899F-EB52EA72B024}"/>
          </ac:spMkLst>
        </pc:spChg>
        <pc:spChg chg="add">
          <ac:chgData name="16478075601" userId="ca4962d3be30ecc7" providerId="LiveId" clId="{55AF183E-C09B-45DC-95C6-D6518D0D0FBD}" dt="2021-02-16T18:29:03.361" v="13307" actId="26606"/>
          <ac:spMkLst>
            <pc:docMk/>
            <pc:sldMk cId="1832095151" sldId="333"/>
            <ac:spMk id="169" creationId="{B773AB25-A422-41AA-9737-5E04C1966DE1}"/>
          </ac:spMkLst>
        </pc:spChg>
        <pc:grpChg chg="add del">
          <ac:chgData name="16478075601" userId="ca4962d3be30ecc7" providerId="LiveId" clId="{55AF183E-C09B-45DC-95C6-D6518D0D0FBD}" dt="2021-02-16T18:25:58.126" v="13261" actId="26606"/>
          <ac:grpSpMkLst>
            <pc:docMk/>
            <pc:sldMk cId="1832095151" sldId="333"/>
            <ac:grpSpMk id="20" creationId="{6AD0D387-1584-4477-B5F8-52B50D4F2205}"/>
          </ac:grpSpMkLst>
        </pc:grpChg>
        <pc:grpChg chg="add del">
          <ac:chgData name="16478075601" userId="ca4962d3be30ecc7" providerId="LiveId" clId="{55AF183E-C09B-45DC-95C6-D6518D0D0FBD}" dt="2021-02-16T18:26:29.675" v="13294" actId="26606"/>
          <ac:grpSpMkLst>
            <pc:docMk/>
            <pc:sldMk cId="1832095151" sldId="333"/>
            <ac:grpSpMk id="52" creationId="{8E1DDAD8-1D10-4640-A034-BE90015E37B6}"/>
          </ac:grpSpMkLst>
        </pc:grpChg>
        <pc:grpChg chg="add del">
          <ac:chgData name="16478075601" userId="ca4962d3be30ecc7" providerId="LiveId" clId="{55AF183E-C09B-45DC-95C6-D6518D0D0FBD}" dt="2021-02-16T18:26:29.675" v="13294" actId="26606"/>
          <ac:grpSpMkLst>
            <pc:docMk/>
            <pc:sldMk cId="1832095151" sldId="333"/>
            <ac:grpSpMk id="56" creationId="{FD642FB6-2808-4BC5-AE0B-7302C24B78A5}"/>
          </ac:grpSpMkLst>
        </pc:grpChg>
        <pc:grpChg chg="add del">
          <ac:chgData name="16478075601" userId="ca4962d3be30ecc7" providerId="LiveId" clId="{55AF183E-C09B-45DC-95C6-D6518D0D0FBD}" dt="2021-02-16T18:29:03.361" v="13307" actId="26606"/>
          <ac:grpSpMkLst>
            <pc:docMk/>
            <pc:sldMk cId="1832095151" sldId="333"/>
            <ac:grpSpMk id="117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18:29:03.361" v="13307" actId="26606"/>
          <ac:grpSpMkLst>
            <pc:docMk/>
            <pc:sldMk cId="1832095151" sldId="333"/>
            <ac:grpSpMk id="173" creationId="{6AD0D387-1584-4477-B5F8-52B50D4F2205}"/>
          </ac:grpSpMkLst>
        </pc:grpChg>
        <pc:picChg chg="add mod ord">
          <ac:chgData name="16478075601" userId="ca4962d3be30ecc7" providerId="LiveId" clId="{55AF183E-C09B-45DC-95C6-D6518D0D0FBD}" dt="2021-02-16T18:29:03.361" v="13307" actId="26606"/>
          <ac:picMkLst>
            <pc:docMk/>
            <pc:sldMk cId="1832095151" sldId="333"/>
            <ac:picMk id="5" creationId="{0630F8F2-C807-414F-A328-AC5D7D6F7424}"/>
          </ac:picMkLst>
        </pc:picChg>
        <pc:picChg chg="add del">
          <ac:chgData name="16478075601" userId="ca4962d3be30ecc7" providerId="LiveId" clId="{55AF183E-C09B-45DC-95C6-D6518D0D0FBD}" dt="2021-02-16T18:25:58.126" v="13261" actId="26606"/>
          <ac:picMkLst>
            <pc:docMk/>
            <pc:sldMk cId="1832095151" sldId="333"/>
            <ac:picMk id="14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6T18:25:58.126" v="13261" actId="26606"/>
          <ac:picMkLst>
            <pc:docMk/>
            <pc:sldMk cId="1832095151" sldId="333"/>
            <ac:picMk id="18" creationId="{AF0552B8-DE8C-40DF-B29F-1728E6A10619}"/>
          </ac:picMkLst>
        </pc:picChg>
        <pc:picChg chg="add del">
          <ac:chgData name="16478075601" userId="ca4962d3be30ecc7" providerId="LiveId" clId="{55AF183E-C09B-45DC-95C6-D6518D0D0FBD}" dt="2021-02-16T18:29:03.361" v="13307" actId="26606"/>
          <ac:picMkLst>
            <pc:docMk/>
            <pc:sldMk cId="1832095151" sldId="333"/>
            <ac:picMk id="158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18:29:03.361" v="13307" actId="26606"/>
          <ac:picMkLst>
            <pc:docMk/>
            <pc:sldMk cId="1832095151" sldId="333"/>
            <ac:picMk id="167" creationId="{4E28A1A9-FB81-4816-AAEA-C3B430946951}"/>
          </ac:picMkLst>
        </pc:picChg>
        <pc:picChg chg="add">
          <ac:chgData name="16478075601" userId="ca4962d3be30ecc7" providerId="LiveId" clId="{55AF183E-C09B-45DC-95C6-D6518D0D0FBD}" dt="2021-02-16T18:29:03.361" v="13307" actId="26606"/>
          <ac:picMkLst>
            <pc:docMk/>
            <pc:sldMk cId="1832095151" sldId="333"/>
            <ac:picMk id="171" creationId="{AF0552B8-DE8C-40DF-B29F-1728E6A10619}"/>
          </ac:picMkLst>
        </pc:picChg>
      </pc:sldChg>
      <pc:sldChg chg="addSp delSp modSp new mod setBg">
        <pc:chgData name="16478075601" userId="ca4962d3be30ecc7" providerId="LiveId" clId="{55AF183E-C09B-45DC-95C6-D6518D0D0FBD}" dt="2021-02-16T18:35:41.314" v="13522" actId="255"/>
        <pc:sldMkLst>
          <pc:docMk/>
          <pc:sldMk cId="2252618505" sldId="334"/>
        </pc:sldMkLst>
        <pc:spChg chg="mod">
          <ac:chgData name="16478075601" userId="ca4962d3be30ecc7" providerId="LiveId" clId="{55AF183E-C09B-45DC-95C6-D6518D0D0FBD}" dt="2021-02-16T18:34:59.693" v="13458" actId="26606"/>
          <ac:spMkLst>
            <pc:docMk/>
            <pc:sldMk cId="2252618505" sldId="334"/>
            <ac:spMk id="2" creationId="{C2B5A0A7-A65E-4DF5-BB78-C965892AF825}"/>
          </ac:spMkLst>
        </pc:spChg>
        <pc:spChg chg="del">
          <ac:chgData name="16478075601" userId="ca4962d3be30ecc7" providerId="LiveId" clId="{55AF183E-C09B-45DC-95C6-D6518D0D0FBD}" dt="2021-02-16T18:33:56.518" v="13410" actId="931"/>
          <ac:spMkLst>
            <pc:docMk/>
            <pc:sldMk cId="2252618505" sldId="334"/>
            <ac:spMk id="3" creationId="{307B11DB-483C-45EE-8598-0EBA5A41E7FC}"/>
          </ac:spMkLst>
        </pc:spChg>
        <pc:spChg chg="add mod">
          <ac:chgData name="16478075601" userId="ca4962d3be30ecc7" providerId="LiveId" clId="{55AF183E-C09B-45DC-95C6-D6518D0D0FBD}" dt="2021-02-16T18:35:41.314" v="13522" actId="255"/>
          <ac:spMkLst>
            <pc:docMk/>
            <pc:sldMk cId="2252618505" sldId="334"/>
            <ac:spMk id="9" creationId="{D63AE785-EB8A-4D63-9BA0-1254F1996A12}"/>
          </ac:spMkLst>
        </pc:spChg>
        <pc:grpChg chg="add del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12" creationId="{74872A0B-8668-4500-9509-EAA581B26C24}"/>
          </ac:grpSpMkLst>
        </pc:grpChg>
        <pc:grpChg chg="add del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16" creationId="{240590EE-5428-41AA-95B2-96FCC1CE67A7}"/>
          </ac:grpSpMkLst>
        </pc:grpChg>
        <pc:grpChg chg="add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77" creationId="{9795E515-5F57-431F-9A0D-3A0419DF7572}"/>
          </ac:grpSpMkLst>
        </pc:grpChg>
        <pc:grpChg chg="add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133" creationId="{1351B104-9B78-4A2B-B970-FA8ABE1CE12D}"/>
          </ac:grpSpMkLst>
        </pc:grpChg>
        <pc:grpChg chg="add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137" creationId="{D4116A08-770E-4DC3-AAB6-E3E8E6CEC832}"/>
          </ac:grpSpMkLst>
        </pc:grpChg>
        <pc:grpChg chg="add">
          <ac:chgData name="16478075601" userId="ca4962d3be30ecc7" providerId="LiveId" clId="{55AF183E-C09B-45DC-95C6-D6518D0D0FBD}" dt="2021-02-16T18:34:59.693" v="13458" actId="26606"/>
          <ac:grpSpMkLst>
            <pc:docMk/>
            <pc:sldMk cId="2252618505" sldId="334"/>
            <ac:grpSpMk id="193" creationId="{77EB1C59-16D1-4C5E-9775-50CB40E022FE}"/>
          </ac:grpSpMkLst>
        </pc:grpChg>
        <pc:picChg chg="add mod ord">
          <ac:chgData name="16478075601" userId="ca4962d3be30ecc7" providerId="LiveId" clId="{55AF183E-C09B-45DC-95C6-D6518D0D0FBD}" dt="2021-02-16T18:34:59.693" v="13458" actId="26606"/>
          <ac:picMkLst>
            <pc:docMk/>
            <pc:sldMk cId="2252618505" sldId="334"/>
            <ac:picMk id="5" creationId="{4F168C50-363C-4AEA-B990-1F14E033D20C}"/>
          </ac:picMkLst>
        </pc:picChg>
        <pc:picChg chg="add">
          <ac:chgData name="16478075601" userId="ca4962d3be30ecc7" providerId="LiveId" clId="{55AF183E-C09B-45DC-95C6-D6518D0D0FBD}" dt="2021-02-16T18:34:59.693" v="13458" actId="26606"/>
          <ac:picMkLst>
            <pc:docMk/>
            <pc:sldMk cId="2252618505" sldId="334"/>
            <ac:picMk id="75" creationId="{50C065C3-0FE3-4452-B765-CB05BBB2A983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2:38:13.266" v="13645" actId="20577"/>
        <pc:sldMkLst>
          <pc:docMk/>
          <pc:sldMk cId="2642176194" sldId="335"/>
        </pc:sldMkLst>
        <pc:spChg chg="mod">
          <ac:chgData name="16478075601" userId="ca4962d3be30ecc7" providerId="LiveId" clId="{55AF183E-C09B-45DC-95C6-D6518D0D0FBD}" dt="2021-02-16T22:37:40.379" v="13634" actId="26606"/>
          <ac:spMkLst>
            <pc:docMk/>
            <pc:sldMk cId="2642176194" sldId="335"/>
            <ac:spMk id="2" creationId="{4756EE00-88CA-4C09-A745-C769E765354A}"/>
          </ac:spMkLst>
        </pc:spChg>
        <pc:spChg chg="del">
          <ac:chgData name="16478075601" userId="ca4962d3be30ecc7" providerId="LiveId" clId="{55AF183E-C09B-45DC-95C6-D6518D0D0FBD}" dt="2021-02-16T22:37:15.514" v="13629" actId="931"/>
          <ac:spMkLst>
            <pc:docMk/>
            <pc:sldMk cId="2642176194" sldId="335"/>
            <ac:spMk id="3" creationId="{A6D22257-671E-4424-81C4-9230BC33BCB5}"/>
          </ac:spMkLst>
        </pc:spChg>
        <pc:spChg chg="add del">
          <ac:chgData name="16478075601" userId="ca4962d3be30ecc7" providerId="LiveId" clId="{55AF183E-C09B-45DC-95C6-D6518D0D0FBD}" dt="2021-02-16T22:37:40.352" v="13633" actId="26606"/>
          <ac:spMkLst>
            <pc:docMk/>
            <pc:sldMk cId="2642176194" sldId="335"/>
            <ac:spMk id="9" creationId="{B790D0B1-8B47-4D75-8377-F7998D169772}"/>
          </ac:spMkLst>
        </pc:spChg>
        <pc:spChg chg="add del">
          <ac:chgData name="16478075601" userId="ca4962d3be30ecc7" providerId="LiveId" clId="{55AF183E-C09B-45DC-95C6-D6518D0D0FBD}" dt="2021-02-16T22:37:40.352" v="13633" actId="26606"/>
          <ac:spMkLst>
            <pc:docMk/>
            <pc:sldMk cId="2642176194" sldId="335"/>
            <ac:spMk id="12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22:37:40.352" v="13633" actId="26606"/>
          <ac:spMkLst>
            <pc:docMk/>
            <pc:sldMk cId="2642176194" sldId="335"/>
            <ac:spMk id="16" creationId="{B773AB25-A422-41AA-9737-5E04C1966DE1}"/>
          </ac:spMkLst>
        </pc:spChg>
        <pc:spChg chg="add">
          <ac:chgData name="16478075601" userId="ca4962d3be30ecc7" providerId="LiveId" clId="{55AF183E-C09B-45DC-95C6-D6518D0D0FBD}" dt="2021-02-16T22:37:40.379" v="13634" actId="26606"/>
          <ac:spMkLst>
            <pc:docMk/>
            <pc:sldMk cId="2642176194" sldId="335"/>
            <ac:spMk id="54" creationId="{3CBA50DB-DBC7-4B6E-B3C1-8FF1EA519791}"/>
          </ac:spMkLst>
        </pc:spChg>
        <pc:spChg chg="add">
          <ac:chgData name="16478075601" userId="ca4962d3be30ecc7" providerId="LiveId" clId="{55AF183E-C09B-45DC-95C6-D6518D0D0FBD}" dt="2021-02-16T22:37:40.379" v="13634" actId="26606"/>
          <ac:spMkLst>
            <pc:docMk/>
            <pc:sldMk cId="2642176194" sldId="335"/>
            <ac:spMk id="57" creationId="{A1351C6B-7343-451F-AB4A-1CE294A4E927}"/>
          </ac:spMkLst>
        </pc:spChg>
        <pc:spChg chg="add mod">
          <ac:chgData name="16478075601" userId="ca4962d3be30ecc7" providerId="LiveId" clId="{55AF183E-C09B-45DC-95C6-D6518D0D0FBD}" dt="2021-02-16T22:38:13.266" v="13645" actId="20577"/>
          <ac:spMkLst>
            <pc:docMk/>
            <pc:sldMk cId="2642176194" sldId="335"/>
            <ac:spMk id="61" creationId="{18ECE03C-F256-4C6B-A69B-76ACC1A1B617}"/>
          </ac:spMkLst>
        </pc:spChg>
        <pc:grpChg chg="add del">
          <ac:chgData name="16478075601" userId="ca4962d3be30ecc7" providerId="LiveId" clId="{55AF183E-C09B-45DC-95C6-D6518D0D0FBD}" dt="2021-02-16T22:37:40.352" v="13633" actId="26606"/>
          <ac:grpSpMkLst>
            <pc:docMk/>
            <pc:sldMk cId="2642176194" sldId="335"/>
            <ac:grpSpMk id="20" creationId="{6AD0D387-1584-4477-B5F8-52B50D4F2205}"/>
          </ac:grpSpMkLst>
        </pc:grpChg>
        <pc:grpChg chg="add">
          <ac:chgData name="16478075601" userId="ca4962d3be30ecc7" providerId="LiveId" clId="{55AF183E-C09B-45DC-95C6-D6518D0D0FBD}" dt="2021-02-16T22:37:40.379" v="13634" actId="26606"/>
          <ac:grpSpMkLst>
            <pc:docMk/>
            <pc:sldMk cId="2642176194" sldId="335"/>
            <ac:grpSpMk id="56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2:37:57.965" v="13636" actId="14100"/>
          <ac:picMkLst>
            <pc:docMk/>
            <pc:sldMk cId="2642176194" sldId="335"/>
            <ac:picMk id="5" creationId="{4BE762C0-16A9-41AE-8653-6B20775C2FA7}"/>
          </ac:picMkLst>
        </pc:picChg>
        <pc:picChg chg="add del">
          <ac:chgData name="16478075601" userId="ca4962d3be30ecc7" providerId="LiveId" clId="{55AF183E-C09B-45DC-95C6-D6518D0D0FBD}" dt="2021-02-16T22:37:40.352" v="13633" actId="26606"/>
          <ac:picMkLst>
            <pc:docMk/>
            <pc:sldMk cId="2642176194" sldId="335"/>
            <ac:picMk id="14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6T22:37:40.352" v="13633" actId="26606"/>
          <ac:picMkLst>
            <pc:docMk/>
            <pc:sldMk cId="2642176194" sldId="335"/>
            <ac:picMk id="18" creationId="{AF0552B8-DE8C-40DF-B29F-1728E6A10619}"/>
          </ac:picMkLst>
        </pc:picChg>
        <pc:picChg chg="add">
          <ac:chgData name="16478075601" userId="ca4962d3be30ecc7" providerId="LiveId" clId="{55AF183E-C09B-45DC-95C6-D6518D0D0FBD}" dt="2021-02-16T22:37:40.379" v="13634" actId="26606"/>
          <ac:picMkLst>
            <pc:docMk/>
            <pc:sldMk cId="2642176194" sldId="335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2:41:26.236" v="13683" actId="20577"/>
        <pc:sldMkLst>
          <pc:docMk/>
          <pc:sldMk cId="3493026921" sldId="336"/>
        </pc:sldMkLst>
        <pc:spChg chg="mod">
          <ac:chgData name="16478075601" userId="ca4962d3be30ecc7" providerId="LiveId" clId="{55AF183E-C09B-45DC-95C6-D6518D0D0FBD}" dt="2021-02-16T22:41:15.580" v="13674" actId="26606"/>
          <ac:spMkLst>
            <pc:docMk/>
            <pc:sldMk cId="3493026921" sldId="336"/>
            <ac:spMk id="2" creationId="{E13DF261-7277-455A-8739-C80BC5A4A855}"/>
          </ac:spMkLst>
        </pc:spChg>
        <pc:spChg chg="del mod">
          <ac:chgData name="16478075601" userId="ca4962d3be30ecc7" providerId="LiveId" clId="{55AF183E-C09B-45DC-95C6-D6518D0D0FBD}" dt="2021-02-16T22:41:09.146" v="13671" actId="931"/>
          <ac:spMkLst>
            <pc:docMk/>
            <pc:sldMk cId="3493026921" sldId="336"/>
            <ac:spMk id="3" creationId="{48B548D8-52E5-40A4-AF9F-9C631FCA5349}"/>
          </ac:spMkLst>
        </pc:spChg>
        <pc:spChg chg="add">
          <ac:chgData name="16478075601" userId="ca4962d3be30ecc7" providerId="LiveId" clId="{55AF183E-C09B-45DC-95C6-D6518D0D0FBD}" dt="2021-02-16T22:41:15.580" v="13674" actId="26606"/>
          <ac:spMkLst>
            <pc:docMk/>
            <pc:sldMk cId="3493026921" sldId="336"/>
            <ac:spMk id="8" creationId="{3CBA50DB-DBC7-4B6E-B3C1-8FF1EA519791}"/>
          </ac:spMkLst>
        </pc:spChg>
        <pc:spChg chg="add mod">
          <ac:chgData name="16478075601" userId="ca4962d3be30ecc7" providerId="LiveId" clId="{55AF183E-C09B-45DC-95C6-D6518D0D0FBD}" dt="2021-02-16T22:41:26.236" v="13683" actId="20577"/>
          <ac:spMkLst>
            <pc:docMk/>
            <pc:sldMk cId="3493026921" sldId="336"/>
            <ac:spMk id="10" creationId="{C9B061A1-2EF7-4C02-8FD3-19B696BE00F8}"/>
          </ac:spMkLst>
        </pc:spChg>
        <pc:spChg chg="add">
          <ac:chgData name="16478075601" userId="ca4962d3be30ecc7" providerId="LiveId" clId="{55AF183E-C09B-45DC-95C6-D6518D0D0FBD}" dt="2021-02-16T22:41:15.580" v="13674" actId="26606"/>
          <ac:spMkLst>
            <pc:docMk/>
            <pc:sldMk cId="3493026921" sldId="336"/>
            <ac:spMk id="58" creationId="{A1351C6B-7343-451F-AB4A-1CE294A4E927}"/>
          </ac:spMkLst>
        </pc:spChg>
        <pc:grpChg chg="add del">
          <ac:chgData name="16478075601" userId="ca4962d3be30ecc7" providerId="LiveId" clId="{55AF183E-C09B-45DC-95C6-D6518D0D0FBD}" dt="2021-02-16T22:40:39.147" v="13670" actId="26606"/>
          <ac:grpSpMkLst>
            <pc:docMk/>
            <pc:sldMk cId="3493026921" sldId="336"/>
            <ac:grpSpMk id="9" creationId="{74872A0B-8668-4500-9509-EAA581B26C24}"/>
          </ac:grpSpMkLst>
        </pc:grpChg>
        <pc:grpChg chg="add del">
          <ac:chgData name="16478075601" userId="ca4962d3be30ecc7" providerId="LiveId" clId="{55AF183E-C09B-45DC-95C6-D6518D0D0FBD}" dt="2021-02-16T22:40:39.147" v="13670" actId="26606"/>
          <ac:grpSpMkLst>
            <pc:docMk/>
            <pc:sldMk cId="3493026921" sldId="336"/>
            <ac:grpSpMk id="13" creationId="{240590EE-5428-41AA-95B2-96FCC1CE67A7}"/>
          </ac:grpSpMkLst>
        </pc:grpChg>
        <pc:grpChg chg="add">
          <ac:chgData name="16478075601" userId="ca4962d3be30ecc7" providerId="LiveId" clId="{55AF183E-C09B-45DC-95C6-D6518D0D0FBD}" dt="2021-02-16T22:41:15.580" v="13674" actId="26606"/>
          <ac:grpSpMkLst>
            <pc:docMk/>
            <pc:sldMk cId="3493026921" sldId="336"/>
            <ac:grpSpMk id="15" creationId="{1DED8FB6-AF8D-4D98-913D-E6486FEC1021}"/>
          </ac:grpSpMkLst>
        </pc:grpChg>
        <pc:picChg chg="add del">
          <ac:chgData name="16478075601" userId="ca4962d3be30ecc7" providerId="LiveId" clId="{55AF183E-C09B-45DC-95C6-D6518D0D0FBD}" dt="2021-02-16T22:40:39.147" v="13670" actId="26606"/>
          <ac:picMkLst>
            <pc:docMk/>
            <pc:sldMk cId="3493026921" sldId="336"/>
            <ac:picMk id="5" creationId="{3C3397F4-80C9-415B-87AA-74BC67F45A23}"/>
          </ac:picMkLst>
        </pc:picChg>
        <pc:picChg chg="add mod">
          <ac:chgData name="16478075601" userId="ca4962d3be30ecc7" providerId="LiveId" clId="{55AF183E-C09B-45DC-95C6-D6518D0D0FBD}" dt="2021-02-16T22:41:15.580" v="13674" actId="26606"/>
          <ac:picMkLst>
            <pc:docMk/>
            <pc:sldMk cId="3493026921" sldId="336"/>
            <ac:picMk id="6" creationId="{DC3ED0EB-68F8-407F-86EE-FCDFAF96B572}"/>
          </ac:picMkLst>
        </pc:picChg>
        <pc:picChg chg="add">
          <ac:chgData name="16478075601" userId="ca4962d3be30ecc7" providerId="LiveId" clId="{55AF183E-C09B-45DC-95C6-D6518D0D0FBD}" dt="2021-02-16T22:41:15.580" v="13674" actId="26606"/>
          <ac:picMkLst>
            <pc:docMk/>
            <pc:sldMk cId="3493026921" sldId="336"/>
            <ac:picMk id="56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2:45:36.740" v="13723" actId="20577"/>
        <pc:sldMkLst>
          <pc:docMk/>
          <pc:sldMk cId="4009074684" sldId="337"/>
        </pc:sldMkLst>
        <pc:spChg chg="mod">
          <ac:chgData name="16478075601" userId="ca4962d3be30ecc7" providerId="LiveId" clId="{55AF183E-C09B-45DC-95C6-D6518D0D0FBD}" dt="2021-02-16T22:45:23.607" v="13714" actId="26606"/>
          <ac:spMkLst>
            <pc:docMk/>
            <pc:sldMk cId="4009074684" sldId="337"/>
            <ac:spMk id="2" creationId="{E52CAE47-6206-4C6A-9CE0-353D6964FAD0}"/>
          </ac:spMkLst>
        </pc:spChg>
        <pc:spChg chg="del">
          <ac:chgData name="16478075601" userId="ca4962d3be30ecc7" providerId="LiveId" clId="{55AF183E-C09B-45DC-95C6-D6518D0D0FBD}" dt="2021-02-16T22:45:09.900" v="13711" actId="931"/>
          <ac:spMkLst>
            <pc:docMk/>
            <pc:sldMk cId="4009074684" sldId="337"/>
            <ac:spMk id="3" creationId="{BB266979-E5DB-40F5-A454-45D63463688B}"/>
          </ac:spMkLst>
        </pc:spChg>
        <pc:spChg chg="add mod">
          <ac:chgData name="16478075601" userId="ca4962d3be30ecc7" providerId="LiveId" clId="{55AF183E-C09B-45DC-95C6-D6518D0D0FBD}" dt="2021-02-16T22:45:36.740" v="13723" actId="20577"/>
          <ac:spMkLst>
            <pc:docMk/>
            <pc:sldMk cId="4009074684" sldId="337"/>
            <ac:spMk id="9" creationId="{942C56DA-8723-4CB7-BA38-FA303A082FAC}"/>
          </ac:spMkLst>
        </pc:spChg>
        <pc:spChg chg="add">
          <ac:chgData name="16478075601" userId="ca4962d3be30ecc7" providerId="LiveId" clId="{55AF183E-C09B-45DC-95C6-D6518D0D0FBD}" dt="2021-02-16T22:45:23.607" v="13714" actId="26606"/>
          <ac:spMkLst>
            <pc:docMk/>
            <pc:sldMk cId="4009074684" sldId="337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2:45:23.607" v="13714" actId="26606"/>
          <ac:spMkLst>
            <pc:docMk/>
            <pc:sldMk cId="4009074684" sldId="337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2:45:23.607" v="13714" actId="26606"/>
          <ac:grpSpMkLst>
            <pc:docMk/>
            <pc:sldMk cId="4009074684" sldId="337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2:45:23.607" v="13714" actId="26606"/>
          <ac:picMkLst>
            <pc:docMk/>
            <pc:sldMk cId="4009074684" sldId="337"/>
            <ac:picMk id="5" creationId="{9838F85A-FFD4-4E2D-A2E5-00A9BCC590FF}"/>
          </ac:picMkLst>
        </pc:picChg>
        <pc:picChg chg="add">
          <ac:chgData name="16478075601" userId="ca4962d3be30ecc7" providerId="LiveId" clId="{55AF183E-C09B-45DC-95C6-D6518D0D0FBD}" dt="2021-02-16T22:45:23.607" v="13714" actId="26606"/>
          <ac:picMkLst>
            <pc:docMk/>
            <pc:sldMk cId="4009074684" sldId="337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2:48:12.247" v="13759" actId="20577"/>
        <pc:sldMkLst>
          <pc:docMk/>
          <pc:sldMk cId="207719350" sldId="338"/>
        </pc:sldMkLst>
        <pc:spChg chg="mod">
          <ac:chgData name="16478075601" userId="ca4962d3be30ecc7" providerId="LiveId" clId="{55AF183E-C09B-45DC-95C6-D6518D0D0FBD}" dt="2021-02-16T22:48:05.891" v="13750" actId="26606"/>
          <ac:spMkLst>
            <pc:docMk/>
            <pc:sldMk cId="207719350" sldId="338"/>
            <ac:spMk id="2" creationId="{D26C5E6E-868B-4C92-9FE1-41C958CB360F}"/>
          </ac:spMkLst>
        </pc:spChg>
        <pc:spChg chg="del">
          <ac:chgData name="16478075601" userId="ca4962d3be30ecc7" providerId="LiveId" clId="{55AF183E-C09B-45DC-95C6-D6518D0D0FBD}" dt="2021-02-16T22:48:01.248" v="13747" actId="931"/>
          <ac:spMkLst>
            <pc:docMk/>
            <pc:sldMk cId="207719350" sldId="338"/>
            <ac:spMk id="3" creationId="{2AFEA226-DDD1-4C20-AF7B-4C779597CA11}"/>
          </ac:spMkLst>
        </pc:spChg>
        <pc:spChg chg="add mod">
          <ac:chgData name="16478075601" userId="ca4962d3be30ecc7" providerId="LiveId" clId="{55AF183E-C09B-45DC-95C6-D6518D0D0FBD}" dt="2021-02-16T22:48:12.247" v="13759" actId="20577"/>
          <ac:spMkLst>
            <pc:docMk/>
            <pc:sldMk cId="207719350" sldId="338"/>
            <ac:spMk id="9" creationId="{3D00200A-4B4F-4747-A372-961A880998A1}"/>
          </ac:spMkLst>
        </pc:spChg>
        <pc:spChg chg="add">
          <ac:chgData name="16478075601" userId="ca4962d3be30ecc7" providerId="LiveId" clId="{55AF183E-C09B-45DC-95C6-D6518D0D0FBD}" dt="2021-02-16T22:48:05.891" v="13750" actId="26606"/>
          <ac:spMkLst>
            <pc:docMk/>
            <pc:sldMk cId="207719350" sldId="338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2:48:05.891" v="13750" actId="26606"/>
          <ac:spMkLst>
            <pc:docMk/>
            <pc:sldMk cId="207719350" sldId="338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2:48:05.891" v="13750" actId="26606"/>
          <ac:grpSpMkLst>
            <pc:docMk/>
            <pc:sldMk cId="207719350" sldId="338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2:48:05.891" v="13750" actId="26606"/>
          <ac:picMkLst>
            <pc:docMk/>
            <pc:sldMk cId="207719350" sldId="338"/>
            <ac:picMk id="5" creationId="{79F7D49C-7827-4342-9994-4A8875F91C92}"/>
          </ac:picMkLst>
        </pc:picChg>
        <pc:picChg chg="add">
          <ac:chgData name="16478075601" userId="ca4962d3be30ecc7" providerId="LiveId" clId="{55AF183E-C09B-45DC-95C6-D6518D0D0FBD}" dt="2021-02-16T22:48:05.891" v="13750" actId="26606"/>
          <ac:picMkLst>
            <pc:docMk/>
            <pc:sldMk cId="207719350" sldId="338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2:49:39.695" v="13797" actId="20577"/>
        <pc:sldMkLst>
          <pc:docMk/>
          <pc:sldMk cId="464598137" sldId="339"/>
        </pc:sldMkLst>
        <pc:spChg chg="mod">
          <ac:chgData name="16478075601" userId="ca4962d3be30ecc7" providerId="LiveId" clId="{55AF183E-C09B-45DC-95C6-D6518D0D0FBD}" dt="2021-02-16T22:49:32.884" v="13788" actId="26606"/>
          <ac:spMkLst>
            <pc:docMk/>
            <pc:sldMk cId="464598137" sldId="339"/>
            <ac:spMk id="2" creationId="{8F594825-D75D-48C6-BEB0-7648579E9901}"/>
          </ac:spMkLst>
        </pc:spChg>
        <pc:spChg chg="del">
          <ac:chgData name="16478075601" userId="ca4962d3be30ecc7" providerId="LiveId" clId="{55AF183E-C09B-45DC-95C6-D6518D0D0FBD}" dt="2021-02-16T22:49:21.504" v="13785" actId="931"/>
          <ac:spMkLst>
            <pc:docMk/>
            <pc:sldMk cId="464598137" sldId="339"/>
            <ac:spMk id="3" creationId="{BB1A917A-421B-48DB-9C2F-2C10A5119AD4}"/>
          </ac:spMkLst>
        </pc:spChg>
        <pc:spChg chg="add mod">
          <ac:chgData name="16478075601" userId="ca4962d3be30ecc7" providerId="LiveId" clId="{55AF183E-C09B-45DC-95C6-D6518D0D0FBD}" dt="2021-02-16T22:49:39.695" v="13797" actId="20577"/>
          <ac:spMkLst>
            <pc:docMk/>
            <pc:sldMk cId="464598137" sldId="339"/>
            <ac:spMk id="9" creationId="{434E7B0A-3F33-43A4-AF5B-D75364C1F552}"/>
          </ac:spMkLst>
        </pc:spChg>
        <pc:spChg chg="add">
          <ac:chgData name="16478075601" userId="ca4962d3be30ecc7" providerId="LiveId" clId="{55AF183E-C09B-45DC-95C6-D6518D0D0FBD}" dt="2021-02-16T22:49:32.884" v="13788" actId="26606"/>
          <ac:spMkLst>
            <pc:docMk/>
            <pc:sldMk cId="464598137" sldId="339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2:49:32.884" v="13788" actId="26606"/>
          <ac:spMkLst>
            <pc:docMk/>
            <pc:sldMk cId="464598137" sldId="339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2:49:32.884" v="13788" actId="26606"/>
          <ac:grpSpMkLst>
            <pc:docMk/>
            <pc:sldMk cId="464598137" sldId="339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2:49:32.884" v="13788" actId="26606"/>
          <ac:picMkLst>
            <pc:docMk/>
            <pc:sldMk cId="464598137" sldId="339"/>
            <ac:picMk id="5" creationId="{F757C447-39D5-4442-AAEB-5F0ADAE38FC1}"/>
          </ac:picMkLst>
        </pc:picChg>
        <pc:picChg chg="add">
          <ac:chgData name="16478075601" userId="ca4962d3be30ecc7" providerId="LiveId" clId="{55AF183E-C09B-45DC-95C6-D6518D0D0FBD}" dt="2021-02-16T22:49:32.884" v="13788" actId="26606"/>
          <ac:picMkLst>
            <pc:docMk/>
            <pc:sldMk cId="464598137" sldId="339"/>
            <ac:picMk id="55" creationId="{5B3DE270-418F-47A7-B311-C4D876041DC6}"/>
          </ac:picMkLst>
        </pc:picChg>
      </pc:sldChg>
      <pc:sldChg chg="new del">
        <pc:chgData name="16478075601" userId="ca4962d3be30ecc7" providerId="LiveId" clId="{55AF183E-C09B-45DC-95C6-D6518D0D0FBD}" dt="2021-02-16T22:55:53.590" v="13799" actId="2696"/>
        <pc:sldMkLst>
          <pc:docMk/>
          <pc:sldMk cId="2870271013" sldId="340"/>
        </pc:sldMkLst>
      </pc:sldChg>
      <pc:sldChg chg="addSp delSp modSp new mod setBg setClrOvrMap">
        <pc:chgData name="16478075601" userId="ca4962d3be30ecc7" providerId="LiveId" clId="{55AF183E-C09B-45DC-95C6-D6518D0D0FBD}" dt="2021-02-16T22:59:51.686" v="13842" actId="20577"/>
        <pc:sldMkLst>
          <pc:docMk/>
          <pc:sldMk cId="3229457072" sldId="340"/>
        </pc:sldMkLst>
        <pc:spChg chg="mod">
          <ac:chgData name="16478075601" userId="ca4962d3be30ecc7" providerId="LiveId" clId="{55AF183E-C09B-45DC-95C6-D6518D0D0FBD}" dt="2021-02-16T22:58:13.271" v="13828" actId="26606"/>
          <ac:spMkLst>
            <pc:docMk/>
            <pc:sldMk cId="3229457072" sldId="340"/>
            <ac:spMk id="2" creationId="{06D12141-D0B2-4F75-AD00-73AA2E4AD32E}"/>
          </ac:spMkLst>
        </pc:spChg>
        <pc:spChg chg="del">
          <ac:chgData name="16478075601" userId="ca4962d3be30ecc7" providerId="LiveId" clId="{55AF183E-C09B-45DC-95C6-D6518D0D0FBD}" dt="2021-02-16T22:58:06.596" v="13823" actId="931"/>
          <ac:spMkLst>
            <pc:docMk/>
            <pc:sldMk cId="3229457072" sldId="340"/>
            <ac:spMk id="3" creationId="{3EDA3378-B988-4C88-A97D-B693D716A562}"/>
          </ac:spMkLst>
        </pc:spChg>
        <pc:spChg chg="add del">
          <ac:chgData name="16478075601" userId="ca4962d3be30ecc7" providerId="LiveId" clId="{55AF183E-C09B-45DC-95C6-D6518D0D0FBD}" dt="2021-02-16T22:58:13.243" v="13827" actId="26606"/>
          <ac:spMkLst>
            <pc:docMk/>
            <pc:sldMk cId="3229457072" sldId="340"/>
            <ac:spMk id="9" creationId="{FA0CCE32-D940-42F0-9FC9-2EBAEC72597A}"/>
          </ac:spMkLst>
        </pc:spChg>
        <pc:spChg chg="add del">
          <ac:chgData name="16478075601" userId="ca4962d3be30ecc7" providerId="LiveId" clId="{55AF183E-C09B-45DC-95C6-D6518D0D0FBD}" dt="2021-02-16T22:58:13.243" v="13827" actId="26606"/>
          <ac:spMkLst>
            <pc:docMk/>
            <pc:sldMk cId="3229457072" sldId="340"/>
            <ac:spMk id="12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22:58:13.243" v="13827" actId="26606"/>
          <ac:spMkLst>
            <pc:docMk/>
            <pc:sldMk cId="3229457072" sldId="340"/>
            <ac:spMk id="16" creationId="{B773AB25-A422-41AA-9737-5E04C1966DE1}"/>
          </ac:spMkLst>
        </pc:spChg>
        <pc:spChg chg="add del">
          <ac:chgData name="16478075601" userId="ca4962d3be30ecc7" providerId="LiveId" clId="{55AF183E-C09B-45DC-95C6-D6518D0D0FBD}" dt="2021-02-16T22:59:42.440" v="13833" actId="26606"/>
          <ac:spMkLst>
            <pc:docMk/>
            <pc:sldMk cId="3229457072" sldId="340"/>
            <ac:spMk id="54" creationId="{3CBA50DB-DBC7-4B6E-B3C1-8FF1EA519791}"/>
          </ac:spMkLst>
        </pc:spChg>
        <pc:spChg chg="add del">
          <ac:chgData name="16478075601" userId="ca4962d3be30ecc7" providerId="LiveId" clId="{55AF183E-C09B-45DC-95C6-D6518D0D0FBD}" dt="2021-02-16T22:59:42.440" v="13833" actId="26606"/>
          <ac:spMkLst>
            <pc:docMk/>
            <pc:sldMk cId="3229457072" sldId="340"/>
            <ac:spMk id="57" creationId="{A1351C6B-7343-451F-AB4A-1CE294A4E927}"/>
          </ac:spMkLst>
        </pc:spChg>
        <pc:spChg chg="add del">
          <ac:chgData name="16478075601" userId="ca4962d3be30ecc7" providerId="LiveId" clId="{55AF183E-C09B-45DC-95C6-D6518D0D0FBD}" dt="2021-02-16T22:59:37.648" v="13830" actId="931"/>
          <ac:spMkLst>
            <pc:docMk/>
            <pc:sldMk cId="3229457072" sldId="340"/>
            <ac:spMk id="61" creationId="{A71EF54E-2148-47F2-AFEC-0A45F438C229}"/>
          </ac:spMkLst>
        </pc:spChg>
        <pc:spChg chg="add mod">
          <ac:chgData name="16478075601" userId="ca4962d3be30ecc7" providerId="LiveId" clId="{55AF183E-C09B-45DC-95C6-D6518D0D0FBD}" dt="2021-02-16T22:59:51.686" v="13842" actId="20577"/>
          <ac:spMkLst>
            <pc:docMk/>
            <pc:sldMk cId="3229457072" sldId="340"/>
            <ac:spMk id="64" creationId="{3E04B8B3-A040-4B27-8DF6-1CFAAF38F7B6}"/>
          </ac:spMkLst>
        </pc:spChg>
        <pc:spChg chg="add">
          <ac:chgData name="16478075601" userId="ca4962d3be30ecc7" providerId="LiveId" clId="{55AF183E-C09B-45DC-95C6-D6518D0D0FBD}" dt="2021-02-16T22:59:42.440" v="13833" actId="26606"/>
          <ac:spMkLst>
            <pc:docMk/>
            <pc:sldMk cId="3229457072" sldId="340"/>
            <ac:spMk id="67" creationId="{3CBA50DB-DBC7-4B6E-B3C1-8FF1EA519791}"/>
          </ac:spMkLst>
        </pc:spChg>
        <pc:spChg chg="add">
          <ac:chgData name="16478075601" userId="ca4962d3be30ecc7" providerId="LiveId" clId="{55AF183E-C09B-45DC-95C6-D6518D0D0FBD}" dt="2021-02-16T22:59:42.440" v="13833" actId="26606"/>
          <ac:spMkLst>
            <pc:docMk/>
            <pc:sldMk cId="3229457072" sldId="340"/>
            <ac:spMk id="112" creationId="{A1351C6B-7343-451F-AB4A-1CE294A4E927}"/>
          </ac:spMkLst>
        </pc:spChg>
        <pc:grpChg chg="add del">
          <ac:chgData name="16478075601" userId="ca4962d3be30ecc7" providerId="LiveId" clId="{55AF183E-C09B-45DC-95C6-D6518D0D0FBD}" dt="2021-02-16T22:58:13.243" v="13827" actId="26606"/>
          <ac:grpSpMkLst>
            <pc:docMk/>
            <pc:sldMk cId="3229457072" sldId="340"/>
            <ac:grpSpMk id="20" creationId="{6AD0D387-1584-4477-B5F8-52B50D4F2205}"/>
          </ac:grpSpMkLst>
        </pc:grpChg>
        <pc:grpChg chg="add del">
          <ac:chgData name="16478075601" userId="ca4962d3be30ecc7" providerId="LiveId" clId="{55AF183E-C09B-45DC-95C6-D6518D0D0FBD}" dt="2021-02-16T22:59:42.440" v="13833" actId="26606"/>
          <ac:grpSpMkLst>
            <pc:docMk/>
            <pc:sldMk cId="3229457072" sldId="340"/>
            <ac:grpSpMk id="56" creationId="{1DED8FB6-AF8D-4D98-913D-E6486FEC1021}"/>
          </ac:grpSpMkLst>
        </pc:grpChg>
        <pc:grpChg chg="add">
          <ac:chgData name="16478075601" userId="ca4962d3be30ecc7" providerId="LiveId" clId="{55AF183E-C09B-45DC-95C6-D6518D0D0FBD}" dt="2021-02-16T22:59:42.440" v="13833" actId="26606"/>
          <ac:grpSpMkLst>
            <pc:docMk/>
            <pc:sldMk cId="3229457072" sldId="340"/>
            <ac:grpSpMk id="69" creationId="{1DED8FB6-AF8D-4D98-913D-E6486FEC1021}"/>
          </ac:grpSpMkLst>
        </pc:grpChg>
        <pc:picChg chg="add del mod">
          <ac:chgData name="16478075601" userId="ca4962d3be30ecc7" providerId="LiveId" clId="{55AF183E-C09B-45DC-95C6-D6518D0D0FBD}" dt="2021-02-16T22:58:30.533" v="13829" actId="21"/>
          <ac:picMkLst>
            <pc:docMk/>
            <pc:sldMk cId="3229457072" sldId="340"/>
            <ac:picMk id="5" creationId="{C1CAFFF2-758F-4616-904A-4C7EC00E1829}"/>
          </ac:picMkLst>
        </pc:picChg>
        <pc:picChg chg="add mod">
          <ac:chgData name="16478075601" userId="ca4962d3be30ecc7" providerId="LiveId" clId="{55AF183E-C09B-45DC-95C6-D6518D0D0FBD}" dt="2021-02-16T22:59:42.440" v="13833" actId="26606"/>
          <ac:picMkLst>
            <pc:docMk/>
            <pc:sldMk cId="3229457072" sldId="340"/>
            <ac:picMk id="7" creationId="{428EA39F-FA5B-407D-89A2-2155A7CA3551}"/>
          </ac:picMkLst>
        </pc:picChg>
        <pc:picChg chg="add del">
          <ac:chgData name="16478075601" userId="ca4962d3be30ecc7" providerId="LiveId" clId="{55AF183E-C09B-45DC-95C6-D6518D0D0FBD}" dt="2021-02-16T22:58:13.243" v="13827" actId="26606"/>
          <ac:picMkLst>
            <pc:docMk/>
            <pc:sldMk cId="3229457072" sldId="340"/>
            <ac:picMk id="14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6T22:58:13.243" v="13827" actId="26606"/>
          <ac:picMkLst>
            <pc:docMk/>
            <pc:sldMk cId="3229457072" sldId="340"/>
            <ac:picMk id="18" creationId="{AF0552B8-DE8C-40DF-B29F-1728E6A10619}"/>
          </ac:picMkLst>
        </pc:picChg>
        <pc:picChg chg="add del">
          <ac:chgData name="16478075601" userId="ca4962d3be30ecc7" providerId="LiveId" clId="{55AF183E-C09B-45DC-95C6-D6518D0D0FBD}" dt="2021-02-16T22:59:42.440" v="13833" actId="26606"/>
          <ac:picMkLst>
            <pc:docMk/>
            <pc:sldMk cId="3229457072" sldId="340"/>
            <ac:picMk id="55" creationId="{5B3DE270-418F-47A7-B311-C4D876041DC6}"/>
          </ac:picMkLst>
        </pc:picChg>
        <pc:picChg chg="add">
          <ac:chgData name="16478075601" userId="ca4962d3be30ecc7" providerId="LiveId" clId="{55AF183E-C09B-45DC-95C6-D6518D0D0FBD}" dt="2021-02-16T22:59:42.440" v="13833" actId="26606"/>
          <ac:picMkLst>
            <pc:docMk/>
            <pc:sldMk cId="3229457072" sldId="340"/>
            <ac:picMk id="110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00:56.213" v="13878" actId="20577"/>
        <pc:sldMkLst>
          <pc:docMk/>
          <pc:sldMk cId="4131797473" sldId="341"/>
        </pc:sldMkLst>
        <pc:spChg chg="mod">
          <ac:chgData name="16478075601" userId="ca4962d3be30ecc7" providerId="LiveId" clId="{55AF183E-C09B-45DC-95C6-D6518D0D0FBD}" dt="2021-02-16T23:00:44.552" v="13869" actId="26606"/>
          <ac:spMkLst>
            <pc:docMk/>
            <pc:sldMk cId="4131797473" sldId="341"/>
            <ac:spMk id="2" creationId="{343EA080-3925-4046-9296-15E8E807FE05}"/>
          </ac:spMkLst>
        </pc:spChg>
        <pc:spChg chg="del">
          <ac:chgData name="16478075601" userId="ca4962d3be30ecc7" providerId="LiveId" clId="{55AF183E-C09B-45DC-95C6-D6518D0D0FBD}" dt="2021-02-16T23:00:41.150" v="13866" actId="931"/>
          <ac:spMkLst>
            <pc:docMk/>
            <pc:sldMk cId="4131797473" sldId="341"/>
            <ac:spMk id="3" creationId="{FBE7C41A-B462-4889-BDB3-93867DBCECA8}"/>
          </ac:spMkLst>
        </pc:spChg>
        <pc:spChg chg="add mod">
          <ac:chgData name="16478075601" userId="ca4962d3be30ecc7" providerId="LiveId" clId="{55AF183E-C09B-45DC-95C6-D6518D0D0FBD}" dt="2021-02-16T23:00:56.213" v="13878" actId="20577"/>
          <ac:spMkLst>
            <pc:docMk/>
            <pc:sldMk cId="4131797473" sldId="341"/>
            <ac:spMk id="9" creationId="{91B6F3AA-B493-4B20-A214-BEF4B085B01C}"/>
          </ac:spMkLst>
        </pc:spChg>
        <pc:spChg chg="add">
          <ac:chgData name="16478075601" userId="ca4962d3be30ecc7" providerId="LiveId" clId="{55AF183E-C09B-45DC-95C6-D6518D0D0FBD}" dt="2021-02-16T23:00:44.552" v="13869" actId="26606"/>
          <ac:spMkLst>
            <pc:docMk/>
            <pc:sldMk cId="4131797473" sldId="341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00:44.552" v="13869" actId="26606"/>
          <ac:spMkLst>
            <pc:docMk/>
            <pc:sldMk cId="4131797473" sldId="341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00:44.552" v="13869" actId="26606"/>
          <ac:grpSpMkLst>
            <pc:docMk/>
            <pc:sldMk cId="4131797473" sldId="341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00:44.552" v="13869" actId="26606"/>
          <ac:picMkLst>
            <pc:docMk/>
            <pc:sldMk cId="4131797473" sldId="341"/>
            <ac:picMk id="5" creationId="{3ADF557F-F895-4882-87ED-6DC1685696A7}"/>
          </ac:picMkLst>
        </pc:picChg>
        <pc:picChg chg="add">
          <ac:chgData name="16478075601" userId="ca4962d3be30ecc7" providerId="LiveId" clId="{55AF183E-C09B-45DC-95C6-D6518D0D0FBD}" dt="2021-02-16T23:00:44.552" v="13869" actId="26606"/>
          <ac:picMkLst>
            <pc:docMk/>
            <pc:sldMk cId="4131797473" sldId="341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02:20.213" v="13918" actId="20577"/>
        <pc:sldMkLst>
          <pc:docMk/>
          <pc:sldMk cId="554495908" sldId="342"/>
        </pc:sldMkLst>
        <pc:spChg chg="mod">
          <ac:chgData name="16478075601" userId="ca4962d3be30ecc7" providerId="LiveId" clId="{55AF183E-C09B-45DC-95C6-D6518D0D0FBD}" dt="2021-02-16T23:02:15.086" v="13909" actId="26606"/>
          <ac:spMkLst>
            <pc:docMk/>
            <pc:sldMk cId="554495908" sldId="342"/>
            <ac:spMk id="2" creationId="{47B33B9A-C64A-4CE4-A846-2C6C11D88C05}"/>
          </ac:spMkLst>
        </pc:spChg>
        <pc:spChg chg="del">
          <ac:chgData name="16478075601" userId="ca4962d3be30ecc7" providerId="LiveId" clId="{55AF183E-C09B-45DC-95C6-D6518D0D0FBD}" dt="2021-02-16T23:02:11.734" v="13906" actId="931"/>
          <ac:spMkLst>
            <pc:docMk/>
            <pc:sldMk cId="554495908" sldId="342"/>
            <ac:spMk id="3" creationId="{89B24949-9C45-412A-8B43-3E0D552FCDAC}"/>
          </ac:spMkLst>
        </pc:spChg>
        <pc:spChg chg="add mod">
          <ac:chgData name="16478075601" userId="ca4962d3be30ecc7" providerId="LiveId" clId="{55AF183E-C09B-45DC-95C6-D6518D0D0FBD}" dt="2021-02-16T23:02:20.213" v="13918" actId="20577"/>
          <ac:spMkLst>
            <pc:docMk/>
            <pc:sldMk cId="554495908" sldId="342"/>
            <ac:spMk id="9" creationId="{76154706-3F8B-4DDE-B695-74C2BBA4BB46}"/>
          </ac:spMkLst>
        </pc:spChg>
        <pc:spChg chg="add">
          <ac:chgData name="16478075601" userId="ca4962d3be30ecc7" providerId="LiveId" clId="{55AF183E-C09B-45DC-95C6-D6518D0D0FBD}" dt="2021-02-16T23:02:15.086" v="13909" actId="26606"/>
          <ac:spMkLst>
            <pc:docMk/>
            <pc:sldMk cId="554495908" sldId="342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02:15.086" v="13909" actId="26606"/>
          <ac:spMkLst>
            <pc:docMk/>
            <pc:sldMk cId="554495908" sldId="342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02:15.086" v="13909" actId="26606"/>
          <ac:grpSpMkLst>
            <pc:docMk/>
            <pc:sldMk cId="554495908" sldId="342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02:15.086" v="13909" actId="26606"/>
          <ac:picMkLst>
            <pc:docMk/>
            <pc:sldMk cId="554495908" sldId="342"/>
            <ac:picMk id="5" creationId="{32E78C7E-BBD1-49B9-9D81-AD58DAD0A10B}"/>
          </ac:picMkLst>
        </pc:picChg>
        <pc:picChg chg="add">
          <ac:chgData name="16478075601" userId="ca4962d3be30ecc7" providerId="LiveId" clId="{55AF183E-C09B-45DC-95C6-D6518D0D0FBD}" dt="2021-02-16T23:02:15.086" v="13909" actId="26606"/>
          <ac:picMkLst>
            <pc:docMk/>
            <pc:sldMk cId="554495908" sldId="342"/>
            <ac:picMk id="55" creationId="{5B3DE270-418F-47A7-B311-C4D876041DC6}"/>
          </ac:picMkLst>
        </pc:picChg>
      </pc:sldChg>
      <pc:sldChg chg="new del">
        <pc:chgData name="16478075601" userId="ca4962d3be30ecc7" providerId="LiveId" clId="{55AF183E-C09B-45DC-95C6-D6518D0D0FBD}" dt="2021-02-16T23:01:51.450" v="13905" actId="2696"/>
        <pc:sldMkLst>
          <pc:docMk/>
          <pc:sldMk cId="643458631" sldId="343"/>
        </pc:sldMkLst>
      </pc:sldChg>
      <pc:sldChg chg="addSp delSp modSp new mod setBg setClrOvrMap">
        <pc:chgData name="16478075601" userId="ca4962d3be30ecc7" providerId="LiveId" clId="{55AF183E-C09B-45DC-95C6-D6518D0D0FBD}" dt="2021-02-16T23:04:02.433" v="13960" actId="20577"/>
        <pc:sldMkLst>
          <pc:docMk/>
          <pc:sldMk cId="1719023818" sldId="343"/>
        </pc:sldMkLst>
        <pc:spChg chg="mod">
          <ac:chgData name="16478075601" userId="ca4962d3be30ecc7" providerId="LiveId" clId="{55AF183E-C09B-45DC-95C6-D6518D0D0FBD}" dt="2021-02-16T23:03:54.655" v="13945" actId="26606"/>
          <ac:spMkLst>
            <pc:docMk/>
            <pc:sldMk cId="1719023818" sldId="343"/>
            <ac:spMk id="2" creationId="{CF7A3AB9-8810-45D7-A80F-746F5E4549A9}"/>
          </ac:spMkLst>
        </pc:spChg>
        <pc:spChg chg="del">
          <ac:chgData name="16478075601" userId="ca4962d3be30ecc7" providerId="LiveId" clId="{55AF183E-C09B-45DC-95C6-D6518D0D0FBD}" dt="2021-02-16T23:03:51.220" v="13942" actId="931"/>
          <ac:spMkLst>
            <pc:docMk/>
            <pc:sldMk cId="1719023818" sldId="343"/>
            <ac:spMk id="3" creationId="{88DF6D28-49F9-4608-A3A1-147193C868CE}"/>
          </ac:spMkLst>
        </pc:spChg>
        <pc:spChg chg="add mod">
          <ac:chgData name="16478075601" userId="ca4962d3be30ecc7" providerId="LiveId" clId="{55AF183E-C09B-45DC-95C6-D6518D0D0FBD}" dt="2021-02-16T23:04:02.433" v="13960" actId="20577"/>
          <ac:spMkLst>
            <pc:docMk/>
            <pc:sldMk cId="1719023818" sldId="343"/>
            <ac:spMk id="9" creationId="{B0EC1B8E-8417-4363-90E9-5D17CCE262F3}"/>
          </ac:spMkLst>
        </pc:spChg>
        <pc:spChg chg="add">
          <ac:chgData name="16478075601" userId="ca4962d3be30ecc7" providerId="LiveId" clId="{55AF183E-C09B-45DC-95C6-D6518D0D0FBD}" dt="2021-02-16T23:03:54.655" v="13945" actId="26606"/>
          <ac:spMkLst>
            <pc:docMk/>
            <pc:sldMk cId="1719023818" sldId="343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03:54.655" v="13945" actId="26606"/>
          <ac:spMkLst>
            <pc:docMk/>
            <pc:sldMk cId="1719023818" sldId="343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03:54.655" v="13945" actId="26606"/>
          <ac:grpSpMkLst>
            <pc:docMk/>
            <pc:sldMk cId="1719023818" sldId="343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03:54.655" v="13945" actId="26606"/>
          <ac:picMkLst>
            <pc:docMk/>
            <pc:sldMk cId="1719023818" sldId="343"/>
            <ac:picMk id="5" creationId="{DAD2AD5E-5B0A-43C4-9570-3A3B041F09E5}"/>
          </ac:picMkLst>
        </pc:picChg>
        <pc:picChg chg="add">
          <ac:chgData name="16478075601" userId="ca4962d3be30ecc7" providerId="LiveId" clId="{55AF183E-C09B-45DC-95C6-D6518D0D0FBD}" dt="2021-02-16T23:03:54.655" v="13945" actId="26606"/>
          <ac:picMkLst>
            <pc:docMk/>
            <pc:sldMk cId="1719023818" sldId="343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05:23.381" v="13996" actId="20577"/>
        <pc:sldMkLst>
          <pc:docMk/>
          <pc:sldMk cId="3176706479" sldId="344"/>
        </pc:sldMkLst>
        <pc:spChg chg="mod">
          <ac:chgData name="16478075601" userId="ca4962d3be30ecc7" providerId="LiveId" clId="{55AF183E-C09B-45DC-95C6-D6518D0D0FBD}" dt="2021-02-16T23:05:16.557" v="13987" actId="26606"/>
          <ac:spMkLst>
            <pc:docMk/>
            <pc:sldMk cId="3176706479" sldId="344"/>
            <ac:spMk id="2" creationId="{AB9957DD-52DC-464C-AF6A-70151E1A2987}"/>
          </ac:spMkLst>
        </pc:spChg>
        <pc:spChg chg="del">
          <ac:chgData name="16478075601" userId="ca4962d3be30ecc7" providerId="LiveId" clId="{55AF183E-C09B-45DC-95C6-D6518D0D0FBD}" dt="2021-02-16T23:05:13.473" v="13984" actId="931"/>
          <ac:spMkLst>
            <pc:docMk/>
            <pc:sldMk cId="3176706479" sldId="344"/>
            <ac:spMk id="3" creationId="{E7914A1B-8190-4414-BED9-B2A77F3D3E48}"/>
          </ac:spMkLst>
        </pc:spChg>
        <pc:spChg chg="add mod">
          <ac:chgData name="16478075601" userId="ca4962d3be30ecc7" providerId="LiveId" clId="{55AF183E-C09B-45DC-95C6-D6518D0D0FBD}" dt="2021-02-16T23:05:23.381" v="13996" actId="20577"/>
          <ac:spMkLst>
            <pc:docMk/>
            <pc:sldMk cId="3176706479" sldId="344"/>
            <ac:spMk id="9" creationId="{DED4FF87-44F3-469F-9D9F-91EEB24E30C2}"/>
          </ac:spMkLst>
        </pc:spChg>
        <pc:spChg chg="add">
          <ac:chgData name="16478075601" userId="ca4962d3be30ecc7" providerId="LiveId" clId="{55AF183E-C09B-45DC-95C6-D6518D0D0FBD}" dt="2021-02-16T23:05:16.557" v="13987" actId="26606"/>
          <ac:spMkLst>
            <pc:docMk/>
            <pc:sldMk cId="3176706479" sldId="344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05:16.557" v="13987" actId="26606"/>
          <ac:spMkLst>
            <pc:docMk/>
            <pc:sldMk cId="3176706479" sldId="344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05:16.557" v="13987" actId="26606"/>
          <ac:grpSpMkLst>
            <pc:docMk/>
            <pc:sldMk cId="3176706479" sldId="344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05:16.557" v="13987" actId="26606"/>
          <ac:picMkLst>
            <pc:docMk/>
            <pc:sldMk cId="3176706479" sldId="344"/>
            <ac:picMk id="5" creationId="{303D716A-A5F1-4353-857B-F317E4C62CE6}"/>
          </ac:picMkLst>
        </pc:picChg>
        <pc:picChg chg="add">
          <ac:chgData name="16478075601" userId="ca4962d3be30ecc7" providerId="LiveId" clId="{55AF183E-C09B-45DC-95C6-D6518D0D0FBD}" dt="2021-02-16T23:05:16.557" v="13987" actId="26606"/>
          <ac:picMkLst>
            <pc:docMk/>
            <pc:sldMk cId="3176706479" sldId="344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07:29.121" v="14048" actId="20577"/>
        <pc:sldMkLst>
          <pc:docMk/>
          <pc:sldMk cId="1283000168" sldId="345"/>
        </pc:sldMkLst>
        <pc:spChg chg="mod">
          <ac:chgData name="16478075601" userId="ca4962d3be30ecc7" providerId="LiveId" clId="{55AF183E-C09B-45DC-95C6-D6518D0D0FBD}" dt="2021-02-16T23:07:22.553" v="14039" actId="26606"/>
          <ac:spMkLst>
            <pc:docMk/>
            <pc:sldMk cId="1283000168" sldId="345"/>
            <ac:spMk id="2" creationId="{6D1F62E4-5580-4FE2-A392-E7587418F0CC}"/>
          </ac:spMkLst>
        </pc:spChg>
        <pc:spChg chg="del">
          <ac:chgData name="16478075601" userId="ca4962d3be30ecc7" providerId="LiveId" clId="{55AF183E-C09B-45DC-95C6-D6518D0D0FBD}" dt="2021-02-16T23:07:19.813" v="14036" actId="931"/>
          <ac:spMkLst>
            <pc:docMk/>
            <pc:sldMk cId="1283000168" sldId="345"/>
            <ac:spMk id="3" creationId="{8828DCC3-3E26-42B7-80B8-4346B853F75B}"/>
          </ac:spMkLst>
        </pc:spChg>
        <pc:spChg chg="add mod">
          <ac:chgData name="16478075601" userId="ca4962d3be30ecc7" providerId="LiveId" clId="{55AF183E-C09B-45DC-95C6-D6518D0D0FBD}" dt="2021-02-16T23:07:29.121" v="14048" actId="20577"/>
          <ac:spMkLst>
            <pc:docMk/>
            <pc:sldMk cId="1283000168" sldId="345"/>
            <ac:spMk id="9" creationId="{6BE92B34-DF86-416D-94C2-81A258FF9A87}"/>
          </ac:spMkLst>
        </pc:spChg>
        <pc:spChg chg="add">
          <ac:chgData name="16478075601" userId="ca4962d3be30ecc7" providerId="LiveId" clId="{55AF183E-C09B-45DC-95C6-D6518D0D0FBD}" dt="2021-02-16T23:07:22.553" v="14039" actId="26606"/>
          <ac:spMkLst>
            <pc:docMk/>
            <pc:sldMk cId="1283000168" sldId="345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07:22.553" v="14039" actId="26606"/>
          <ac:spMkLst>
            <pc:docMk/>
            <pc:sldMk cId="1283000168" sldId="345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07:22.553" v="14039" actId="26606"/>
          <ac:grpSpMkLst>
            <pc:docMk/>
            <pc:sldMk cId="1283000168" sldId="345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07:22.553" v="14039" actId="26606"/>
          <ac:picMkLst>
            <pc:docMk/>
            <pc:sldMk cId="1283000168" sldId="345"/>
            <ac:picMk id="5" creationId="{4ECACC94-985F-4A11-B057-2B572DC156B0}"/>
          </ac:picMkLst>
        </pc:picChg>
        <pc:picChg chg="add">
          <ac:chgData name="16478075601" userId="ca4962d3be30ecc7" providerId="LiveId" clId="{55AF183E-C09B-45DC-95C6-D6518D0D0FBD}" dt="2021-02-16T23:07:22.553" v="14039" actId="26606"/>
          <ac:picMkLst>
            <pc:docMk/>
            <pc:sldMk cId="1283000168" sldId="345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11:11.620" v="14095" actId="20577"/>
        <pc:sldMkLst>
          <pc:docMk/>
          <pc:sldMk cId="2540232318" sldId="346"/>
        </pc:sldMkLst>
        <pc:spChg chg="mod">
          <ac:chgData name="16478075601" userId="ca4962d3be30ecc7" providerId="LiveId" clId="{55AF183E-C09B-45DC-95C6-D6518D0D0FBD}" dt="2021-02-16T23:11:01.994" v="14076" actId="26606"/>
          <ac:spMkLst>
            <pc:docMk/>
            <pc:sldMk cId="2540232318" sldId="346"/>
            <ac:spMk id="2" creationId="{C97C8203-04AF-4E29-86C7-252309EF3AA8}"/>
          </ac:spMkLst>
        </pc:spChg>
        <pc:spChg chg="del">
          <ac:chgData name="16478075601" userId="ca4962d3be30ecc7" providerId="LiveId" clId="{55AF183E-C09B-45DC-95C6-D6518D0D0FBD}" dt="2021-02-16T23:10:59.346" v="14073" actId="931"/>
          <ac:spMkLst>
            <pc:docMk/>
            <pc:sldMk cId="2540232318" sldId="346"/>
            <ac:spMk id="3" creationId="{D64FDD68-51F5-414A-8AF4-BCC73A6313D7}"/>
          </ac:spMkLst>
        </pc:spChg>
        <pc:spChg chg="add mod">
          <ac:chgData name="16478075601" userId="ca4962d3be30ecc7" providerId="LiveId" clId="{55AF183E-C09B-45DC-95C6-D6518D0D0FBD}" dt="2021-02-16T23:11:11.620" v="14095" actId="20577"/>
          <ac:spMkLst>
            <pc:docMk/>
            <pc:sldMk cId="2540232318" sldId="346"/>
            <ac:spMk id="9" creationId="{999E6D80-7A51-4BFE-94E6-3ABB78775BF5}"/>
          </ac:spMkLst>
        </pc:spChg>
        <pc:spChg chg="add">
          <ac:chgData name="16478075601" userId="ca4962d3be30ecc7" providerId="LiveId" clId="{55AF183E-C09B-45DC-95C6-D6518D0D0FBD}" dt="2021-02-16T23:11:01.994" v="14076" actId="26606"/>
          <ac:spMkLst>
            <pc:docMk/>
            <pc:sldMk cId="2540232318" sldId="346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11:01.994" v="14076" actId="26606"/>
          <ac:spMkLst>
            <pc:docMk/>
            <pc:sldMk cId="2540232318" sldId="346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11:01.994" v="14076" actId="26606"/>
          <ac:grpSpMkLst>
            <pc:docMk/>
            <pc:sldMk cId="2540232318" sldId="346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11:01.994" v="14076" actId="26606"/>
          <ac:picMkLst>
            <pc:docMk/>
            <pc:sldMk cId="2540232318" sldId="346"/>
            <ac:picMk id="5" creationId="{3F5141B2-1130-4006-AD36-0CB021003EC5}"/>
          </ac:picMkLst>
        </pc:picChg>
        <pc:picChg chg="add">
          <ac:chgData name="16478075601" userId="ca4962d3be30ecc7" providerId="LiveId" clId="{55AF183E-C09B-45DC-95C6-D6518D0D0FBD}" dt="2021-02-16T23:11:01.994" v="14076" actId="26606"/>
          <ac:picMkLst>
            <pc:docMk/>
            <pc:sldMk cId="2540232318" sldId="346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17:38.850" v="14191" actId="20577"/>
        <pc:sldMkLst>
          <pc:docMk/>
          <pc:sldMk cId="222689514" sldId="347"/>
        </pc:sldMkLst>
        <pc:spChg chg="mod">
          <ac:chgData name="16478075601" userId="ca4962d3be30ecc7" providerId="LiveId" clId="{55AF183E-C09B-45DC-95C6-D6518D0D0FBD}" dt="2021-02-16T23:15:55.480" v="14143" actId="255"/>
          <ac:spMkLst>
            <pc:docMk/>
            <pc:sldMk cId="222689514" sldId="347"/>
            <ac:spMk id="2" creationId="{5F9C3F1C-4AB7-4C84-8F06-023F0114B334}"/>
          </ac:spMkLst>
        </pc:spChg>
        <pc:spChg chg="del">
          <ac:chgData name="16478075601" userId="ca4962d3be30ecc7" providerId="LiveId" clId="{55AF183E-C09B-45DC-95C6-D6518D0D0FBD}" dt="2021-02-16T23:15:10.242" v="14129" actId="931"/>
          <ac:spMkLst>
            <pc:docMk/>
            <pc:sldMk cId="222689514" sldId="347"/>
            <ac:spMk id="3" creationId="{AC21E9F3-5087-47B7-A4C5-4D911D21FF54}"/>
          </ac:spMkLst>
        </pc:spChg>
        <pc:spChg chg="add mod">
          <ac:chgData name="16478075601" userId="ca4962d3be30ecc7" providerId="LiveId" clId="{55AF183E-C09B-45DC-95C6-D6518D0D0FBD}" dt="2021-02-16T23:17:38.850" v="14191" actId="20577"/>
          <ac:spMkLst>
            <pc:docMk/>
            <pc:sldMk cId="222689514" sldId="347"/>
            <ac:spMk id="9" creationId="{638C5F63-4E9D-4EC1-9828-39FCC14DEA9E}"/>
          </ac:spMkLst>
        </pc:spChg>
        <pc:spChg chg="add">
          <ac:chgData name="16478075601" userId="ca4962d3be30ecc7" providerId="LiveId" clId="{55AF183E-C09B-45DC-95C6-D6518D0D0FBD}" dt="2021-02-16T23:15:17.006" v="14132" actId="26606"/>
          <ac:spMkLst>
            <pc:docMk/>
            <pc:sldMk cId="222689514" sldId="347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15:17.006" v="14132" actId="26606"/>
          <ac:spMkLst>
            <pc:docMk/>
            <pc:sldMk cId="222689514" sldId="347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15:17.006" v="14132" actId="26606"/>
          <ac:grpSpMkLst>
            <pc:docMk/>
            <pc:sldMk cId="222689514" sldId="347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15:17.006" v="14132" actId="26606"/>
          <ac:picMkLst>
            <pc:docMk/>
            <pc:sldMk cId="222689514" sldId="347"/>
            <ac:picMk id="5" creationId="{8CA970AA-DF51-40E0-9FA7-0EDEAF479DBB}"/>
          </ac:picMkLst>
        </pc:picChg>
        <pc:picChg chg="add">
          <ac:chgData name="16478075601" userId="ca4962d3be30ecc7" providerId="LiveId" clId="{55AF183E-C09B-45DC-95C6-D6518D0D0FBD}" dt="2021-02-16T23:15:17.006" v="14132" actId="26606"/>
          <ac:picMkLst>
            <pc:docMk/>
            <pc:sldMk cId="222689514" sldId="347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26:07.244" v="14230" actId="20577"/>
        <pc:sldMkLst>
          <pc:docMk/>
          <pc:sldMk cId="838809010" sldId="348"/>
        </pc:sldMkLst>
        <pc:spChg chg="mod">
          <ac:chgData name="16478075601" userId="ca4962d3be30ecc7" providerId="LiveId" clId="{55AF183E-C09B-45DC-95C6-D6518D0D0FBD}" dt="2021-02-16T23:26:00.699" v="14221" actId="26606"/>
          <ac:spMkLst>
            <pc:docMk/>
            <pc:sldMk cId="838809010" sldId="348"/>
            <ac:spMk id="2" creationId="{B1F90DB3-4E21-4F04-B4FD-9C5CE5DD2BBD}"/>
          </ac:spMkLst>
        </pc:spChg>
        <pc:spChg chg="del">
          <ac:chgData name="16478075601" userId="ca4962d3be30ecc7" providerId="LiveId" clId="{55AF183E-C09B-45DC-95C6-D6518D0D0FBD}" dt="2021-02-16T23:25:58.022" v="14218" actId="931"/>
          <ac:spMkLst>
            <pc:docMk/>
            <pc:sldMk cId="838809010" sldId="348"/>
            <ac:spMk id="3" creationId="{171155DE-A80B-45DC-AF31-91E22C1E4041}"/>
          </ac:spMkLst>
        </pc:spChg>
        <pc:spChg chg="add mod">
          <ac:chgData name="16478075601" userId="ca4962d3be30ecc7" providerId="LiveId" clId="{55AF183E-C09B-45DC-95C6-D6518D0D0FBD}" dt="2021-02-16T23:26:07.244" v="14230" actId="20577"/>
          <ac:spMkLst>
            <pc:docMk/>
            <pc:sldMk cId="838809010" sldId="348"/>
            <ac:spMk id="9" creationId="{1F61AB0E-B2F1-4631-9B8A-AADB3898EE81}"/>
          </ac:spMkLst>
        </pc:spChg>
        <pc:spChg chg="add">
          <ac:chgData name="16478075601" userId="ca4962d3be30ecc7" providerId="LiveId" clId="{55AF183E-C09B-45DC-95C6-D6518D0D0FBD}" dt="2021-02-16T23:26:00.699" v="14221" actId="26606"/>
          <ac:spMkLst>
            <pc:docMk/>
            <pc:sldMk cId="838809010" sldId="348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26:00.699" v="14221" actId="26606"/>
          <ac:spMkLst>
            <pc:docMk/>
            <pc:sldMk cId="838809010" sldId="348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26:00.699" v="14221" actId="26606"/>
          <ac:grpSpMkLst>
            <pc:docMk/>
            <pc:sldMk cId="838809010" sldId="348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26:00.699" v="14221" actId="26606"/>
          <ac:picMkLst>
            <pc:docMk/>
            <pc:sldMk cId="838809010" sldId="348"/>
            <ac:picMk id="5" creationId="{2BCE7B70-E75F-4CF4-99D7-8EC636C733E9}"/>
          </ac:picMkLst>
        </pc:picChg>
        <pc:picChg chg="add">
          <ac:chgData name="16478075601" userId="ca4962d3be30ecc7" providerId="LiveId" clId="{55AF183E-C09B-45DC-95C6-D6518D0D0FBD}" dt="2021-02-16T23:26:00.699" v="14221" actId="26606"/>
          <ac:picMkLst>
            <pc:docMk/>
            <pc:sldMk cId="838809010" sldId="348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28:58.914" v="14282" actId="20577"/>
        <pc:sldMkLst>
          <pc:docMk/>
          <pc:sldMk cId="2167239348" sldId="349"/>
        </pc:sldMkLst>
        <pc:spChg chg="mod">
          <ac:chgData name="16478075601" userId="ca4962d3be30ecc7" providerId="LiveId" clId="{55AF183E-C09B-45DC-95C6-D6518D0D0FBD}" dt="2021-02-16T23:28:44.486" v="14257" actId="20577"/>
          <ac:spMkLst>
            <pc:docMk/>
            <pc:sldMk cId="2167239348" sldId="349"/>
            <ac:spMk id="2" creationId="{13A163B9-C725-4F6D-93DF-865BE3D7BF25}"/>
          </ac:spMkLst>
        </pc:spChg>
        <pc:spChg chg="del">
          <ac:chgData name="16478075601" userId="ca4962d3be30ecc7" providerId="LiveId" clId="{55AF183E-C09B-45DC-95C6-D6518D0D0FBD}" dt="2021-02-16T23:28:27.351" v="14232" actId="931"/>
          <ac:spMkLst>
            <pc:docMk/>
            <pc:sldMk cId="2167239348" sldId="349"/>
            <ac:spMk id="3" creationId="{24AEE2BD-4E88-49BF-82D2-810EDC27611B}"/>
          </ac:spMkLst>
        </pc:spChg>
        <pc:spChg chg="add mod">
          <ac:chgData name="16478075601" userId="ca4962d3be30ecc7" providerId="LiveId" clId="{55AF183E-C09B-45DC-95C6-D6518D0D0FBD}" dt="2021-02-16T23:28:58.914" v="14282" actId="20577"/>
          <ac:spMkLst>
            <pc:docMk/>
            <pc:sldMk cId="2167239348" sldId="349"/>
            <ac:spMk id="9" creationId="{D8813E59-100F-4FDB-B46A-0F0C48DF07B2}"/>
          </ac:spMkLst>
        </pc:spChg>
        <pc:spChg chg="add">
          <ac:chgData name="16478075601" userId="ca4962d3be30ecc7" providerId="LiveId" clId="{55AF183E-C09B-45DC-95C6-D6518D0D0FBD}" dt="2021-02-16T23:28:31.216" v="14235" actId="26606"/>
          <ac:spMkLst>
            <pc:docMk/>
            <pc:sldMk cId="2167239348" sldId="349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28:31.216" v="14235" actId="26606"/>
          <ac:spMkLst>
            <pc:docMk/>
            <pc:sldMk cId="2167239348" sldId="349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28:31.216" v="14235" actId="26606"/>
          <ac:grpSpMkLst>
            <pc:docMk/>
            <pc:sldMk cId="2167239348" sldId="349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28:31.216" v="14235" actId="26606"/>
          <ac:picMkLst>
            <pc:docMk/>
            <pc:sldMk cId="2167239348" sldId="349"/>
            <ac:picMk id="5" creationId="{5E48FC44-B47D-4E88-9DA1-2A819E1CE1BA}"/>
          </ac:picMkLst>
        </pc:picChg>
        <pc:picChg chg="add">
          <ac:chgData name="16478075601" userId="ca4962d3be30ecc7" providerId="LiveId" clId="{55AF183E-C09B-45DC-95C6-D6518D0D0FBD}" dt="2021-02-16T23:28:31.216" v="14235" actId="26606"/>
          <ac:picMkLst>
            <pc:docMk/>
            <pc:sldMk cId="2167239348" sldId="349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30:04.436" v="14324" actId="20577"/>
        <pc:sldMkLst>
          <pc:docMk/>
          <pc:sldMk cId="1698813364" sldId="350"/>
        </pc:sldMkLst>
        <pc:spChg chg="mod">
          <ac:chgData name="16478075601" userId="ca4962d3be30ecc7" providerId="LiveId" clId="{55AF183E-C09B-45DC-95C6-D6518D0D0FBD}" dt="2021-02-16T23:29:57.996" v="14315" actId="26606"/>
          <ac:spMkLst>
            <pc:docMk/>
            <pc:sldMk cId="1698813364" sldId="350"/>
            <ac:spMk id="2" creationId="{D17945EC-D8D8-456F-BB4A-259F9A9CC130}"/>
          </ac:spMkLst>
        </pc:spChg>
        <pc:spChg chg="del">
          <ac:chgData name="16478075601" userId="ca4962d3be30ecc7" providerId="LiveId" clId="{55AF183E-C09B-45DC-95C6-D6518D0D0FBD}" dt="2021-02-16T23:29:54.130" v="14312" actId="931"/>
          <ac:spMkLst>
            <pc:docMk/>
            <pc:sldMk cId="1698813364" sldId="350"/>
            <ac:spMk id="3" creationId="{411EFB36-2068-4CC5-B4A6-5EF7695E389C}"/>
          </ac:spMkLst>
        </pc:spChg>
        <pc:spChg chg="add mod">
          <ac:chgData name="16478075601" userId="ca4962d3be30ecc7" providerId="LiveId" clId="{55AF183E-C09B-45DC-95C6-D6518D0D0FBD}" dt="2021-02-16T23:30:04.436" v="14324" actId="20577"/>
          <ac:spMkLst>
            <pc:docMk/>
            <pc:sldMk cId="1698813364" sldId="350"/>
            <ac:spMk id="9" creationId="{13A9AEAA-BE05-42BD-98FE-B69BE6F0A699}"/>
          </ac:spMkLst>
        </pc:spChg>
        <pc:spChg chg="add">
          <ac:chgData name="16478075601" userId="ca4962d3be30ecc7" providerId="LiveId" clId="{55AF183E-C09B-45DC-95C6-D6518D0D0FBD}" dt="2021-02-16T23:29:57.996" v="14315" actId="26606"/>
          <ac:spMkLst>
            <pc:docMk/>
            <pc:sldMk cId="1698813364" sldId="350"/>
            <ac:spMk id="12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29:57.996" v="14315" actId="26606"/>
          <ac:spMkLst>
            <pc:docMk/>
            <pc:sldMk cId="1698813364" sldId="350"/>
            <ac:spMk id="57" creationId="{A1351C6B-7343-451F-AB4A-1CE294A4E927}"/>
          </ac:spMkLst>
        </pc:spChg>
        <pc:grpChg chg="add">
          <ac:chgData name="16478075601" userId="ca4962d3be30ecc7" providerId="LiveId" clId="{55AF183E-C09B-45DC-95C6-D6518D0D0FBD}" dt="2021-02-16T23:29:57.996" v="14315" actId="26606"/>
          <ac:grpSpMkLst>
            <pc:docMk/>
            <pc:sldMk cId="1698813364" sldId="350"/>
            <ac:grpSpMk id="14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29:57.996" v="14315" actId="26606"/>
          <ac:picMkLst>
            <pc:docMk/>
            <pc:sldMk cId="1698813364" sldId="350"/>
            <ac:picMk id="5" creationId="{FE2BEB94-3AC2-4987-A141-329836B84E8F}"/>
          </ac:picMkLst>
        </pc:picChg>
        <pc:picChg chg="add">
          <ac:chgData name="16478075601" userId="ca4962d3be30ecc7" providerId="LiveId" clId="{55AF183E-C09B-45DC-95C6-D6518D0D0FBD}" dt="2021-02-16T23:29:57.996" v="14315" actId="26606"/>
          <ac:picMkLst>
            <pc:docMk/>
            <pc:sldMk cId="1698813364" sldId="350"/>
            <ac:picMk id="55" creationId="{5B3DE270-418F-47A7-B311-C4D876041DC6}"/>
          </ac:picMkLst>
        </pc:picChg>
      </pc:sldChg>
      <pc:sldChg chg="addSp delSp modSp new mod setBg setClrOvrMap">
        <pc:chgData name="16478075601" userId="ca4962d3be30ecc7" providerId="LiveId" clId="{55AF183E-C09B-45DC-95C6-D6518D0D0FBD}" dt="2021-02-16T23:31:57.888" v="14364" actId="20577"/>
        <pc:sldMkLst>
          <pc:docMk/>
          <pc:sldMk cId="3589009592" sldId="351"/>
        </pc:sldMkLst>
        <pc:spChg chg="mod">
          <ac:chgData name="16478075601" userId="ca4962d3be30ecc7" providerId="LiveId" clId="{55AF183E-C09B-45DC-95C6-D6518D0D0FBD}" dt="2021-02-16T23:31:46.758" v="14353" actId="26606"/>
          <ac:spMkLst>
            <pc:docMk/>
            <pc:sldMk cId="3589009592" sldId="351"/>
            <ac:spMk id="2" creationId="{0B717B62-39D4-45BD-BC3D-F4AC3A169112}"/>
          </ac:spMkLst>
        </pc:spChg>
        <pc:spChg chg="del">
          <ac:chgData name="16478075601" userId="ca4962d3be30ecc7" providerId="LiveId" clId="{55AF183E-C09B-45DC-95C6-D6518D0D0FBD}" dt="2021-02-16T23:31:34.632" v="14348" actId="931"/>
          <ac:spMkLst>
            <pc:docMk/>
            <pc:sldMk cId="3589009592" sldId="351"/>
            <ac:spMk id="3" creationId="{6818AF59-D0CB-4BAC-874B-5346A7C97172}"/>
          </ac:spMkLst>
        </pc:spChg>
        <pc:spChg chg="add del">
          <ac:chgData name="16478075601" userId="ca4962d3be30ecc7" providerId="LiveId" clId="{55AF183E-C09B-45DC-95C6-D6518D0D0FBD}" dt="2021-02-16T23:31:46.730" v="14352" actId="26606"/>
          <ac:spMkLst>
            <pc:docMk/>
            <pc:sldMk cId="3589009592" sldId="351"/>
            <ac:spMk id="9" creationId="{63827F5C-3163-4163-A26C-A95869A2FABB}"/>
          </ac:spMkLst>
        </pc:spChg>
        <pc:spChg chg="add del">
          <ac:chgData name="16478075601" userId="ca4962d3be30ecc7" providerId="LiveId" clId="{55AF183E-C09B-45DC-95C6-D6518D0D0FBD}" dt="2021-02-16T23:31:46.730" v="14352" actId="26606"/>
          <ac:spMkLst>
            <pc:docMk/>
            <pc:sldMk cId="3589009592" sldId="351"/>
            <ac:spMk id="12" creationId="{6697F791-5FFA-4164-899F-EB52EA72B024}"/>
          </ac:spMkLst>
        </pc:spChg>
        <pc:spChg chg="add del">
          <ac:chgData name="16478075601" userId="ca4962d3be30ecc7" providerId="LiveId" clId="{55AF183E-C09B-45DC-95C6-D6518D0D0FBD}" dt="2021-02-16T23:31:46.730" v="14352" actId="26606"/>
          <ac:spMkLst>
            <pc:docMk/>
            <pc:sldMk cId="3589009592" sldId="351"/>
            <ac:spMk id="16" creationId="{B773AB25-A422-41AA-9737-5E04C1966DE1}"/>
          </ac:spMkLst>
        </pc:spChg>
        <pc:spChg chg="add">
          <ac:chgData name="16478075601" userId="ca4962d3be30ecc7" providerId="LiveId" clId="{55AF183E-C09B-45DC-95C6-D6518D0D0FBD}" dt="2021-02-16T23:31:46.758" v="14353" actId="26606"/>
          <ac:spMkLst>
            <pc:docMk/>
            <pc:sldMk cId="3589009592" sldId="351"/>
            <ac:spMk id="54" creationId="{3CBA50DB-DBC7-4B6E-B3C1-8FF1EA519791}"/>
          </ac:spMkLst>
        </pc:spChg>
        <pc:spChg chg="add">
          <ac:chgData name="16478075601" userId="ca4962d3be30ecc7" providerId="LiveId" clId="{55AF183E-C09B-45DC-95C6-D6518D0D0FBD}" dt="2021-02-16T23:31:46.758" v="14353" actId="26606"/>
          <ac:spMkLst>
            <pc:docMk/>
            <pc:sldMk cId="3589009592" sldId="351"/>
            <ac:spMk id="57" creationId="{A1351C6B-7343-451F-AB4A-1CE294A4E927}"/>
          </ac:spMkLst>
        </pc:spChg>
        <pc:spChg chg="add mod">
          <ac:chgData name="16478075601" userId="ca4962d3be30ecc7" providerId="LiveId" clId="{55AF183E-C09B-45DC-95C6-D6518D0D0FBD}" dt="2021-02-16T23:31:57.888" v="14364" actId="20577"/>
          <ac:spMkLst>
            <pc:docMk/>
            <pc:sldMk cId="3589009592" sldId="351"/>
            <ac:spMk id="61" creationId="{362C33AB-3745-454B-81D4-D32FCC523A8F}"/>
          </ac:spMkLst>
        </pc:spChg>
        <pc:grpChg chg="add del">
          <ac:chgData name="16478075601" userId="ca4962d3be30ecc7" providerId="LiveId" clId="{55AF183E-C09B-45DC-95C6-D6518D0D0FBD}" dt="2021-02-16T23:31:46.730" v="14352" actId="26606"/>
          <ac:grpSpMkLst>
            <pc:docMk/>
            <pc:sldMk cId="3589009592" sldId="351"/>
            <ac:grpSpMk id="20" creationId="{6AD0D387-1584-4477-B5F8-52B50D4F2205}"/>
          </ac:grpSpMkLst>
        </pc:grpChg>
        <pc:grpChg chg="add">
          <ac:chgData name="16478075601" userId="ca4962d3be30ecc7" providerId="LiveId" clId="{55AF183E-C09B-45DC-95C6-D6518D0D0FBD}" dt="2021-02-16T23:31:46.758" v="14353" actId="26606"/>
          <ac:grpSpMkLst>
            <pc:docMk/>
            <pc:sldMk cId="3589009592" sldId="351"/>
            <ac:grpSpMk id="56" creationId="{1DED8FB6-AF8D-4D98-913D-E6486FEC1021}"/>
          </ac:grpSpMkLst>
        </pc:grpChg>
        <pc:picChg chg="add mod">
          <ac:chgData name="16478075601" userId="ca4962d3be30ecc7" providerId="LiveId" clId="{55AF183E-C09B-45DC-95C6-D6518D0D0FBD}" dt="2021-02-16T23:31:46.758" v="14353" actId="26606"/>
          <ac:picMkLst>
            <pc:docMk/>
            <pc:sldMk cId="3589009592" sldId="351"/>
            <ac:picMk id="5" creationId="{27DA3E65-F667-490A-86B2-CE4334E14F50}"/>
          </ac:picMkLst>
        </pc:picChg>
        <pc:picChg chg="add del">
          <ac:chgData name="16478075601" userId="ca4962d3be30ecc7" providerId="LiveId" clId="{55AF183E-C09B-45DC-95C6-D6518D0D0FBD}" dt="2021-02-16T23:31:46.730" v="14352" actId="26606"/>
          <ac:picMkLst>
            <pc:docMk/>
            <pc:sldMk cId="3589009592" sldId="351"/>
            <ac:picMk id="14" creationId="{4E28A1A9-FB81-4816-AAEA-C3B430946951}"/>
          </ac:picMkLst>
        </pc:picChg>
        <pc:picChg chg="add del">
          <ac:chgData name="16478075601" userId="ca4962d3be30ecc7" providerId="LiveId" clId="{55AF183E-C09B-45DC-95C6-D6518D0D0FBD}" dt="2021-02-16T23:31:46.730" v="14352" actId="26606"/>
          <ac:picMkLst>
            <pc:docMk/>
            <pc:sldMk cId="3589009592" sldId="351"/>
            <ac:picMk id="18" creationId="{AF0552B8-DE8C-40DF-B29F-1728E6A10619}"/>
          </ac:picMkLst>
        </pc:picChg>
        <pc:picChg chg="add">
          <ac:chgData name="16478075601" userId="ca4962d3be30ecc7" providerId="LiveId" clId="{55AF183E-C09B-45DC-95C6-D6518D0D0FBD}" dt="2021-02-16T23:31:46.758" v="14353" actId="26606"/>
          <ac:picMkLst>
            <pc:docMk/>
            <pc:sldMk cId="3589009592" sldId="351"/>
            <ac:picMk id="55" creationId="{5B3DE270-418F-47A7-B311-C4D876041DC6}"/>
          </ac:picMkLst>
        </pc:picChg>
      </pc:sldChg>
      <pc:sldChg chg="modSp new del mod">
        <pc:chgData name="16478075601" userId="ca4962d3be30ecc7" providerId="LiveId" clId="{55AF183E-C09B-45DC-95C6-D6518D0D0FBD}" dt="2021-02-16T23:35:32.140" v="14388" actId="2696"/>
        <pc:sldMkLst>
          <pc:docMk/>
          <pc:sldMk cId="3727576948" sldId="352"/>
        </pc:sldMkLst>
        <pc:spChg chg="mod">
          <ac:chgData name="16478075601" userId="ca4962d3be30ecc7" providerId="LiveId" clId="{55AF183E-C09B-45DC-95C6-D6518D0D0FBD}" dt="2021-02-16T23:32:31.358" v="14387" actId="20577"/>
          <ac:spMkLst>
            <pc:docMk/>
            <pc:sldMk cId="3727576948" sldId="352"/>
            <ac:spMk id="2" creationId="{7DE2AF97-F553-4990-B390-2B1AC6CDB327}"/>
          </ac:spMkLst>
        </pc:spChg>
      </pc:sldChg>
      <pc:sldChg chg="modSp new mod ord">
        <pc:chgData name="16478075601" userId="ca4962d3be30ecc7" providerId="LiveId" clId="{55AF183E-C09B-45DC-95C6-D6518D0D0FBD}" dt="2021-02-16T23:41:26.119" v="14480" actId="20577"/>
        <pc:sldMkLst>
          <pc:docMk/>
          <pc:sldMk cId="3804101785" sldId="352"/>
        </pc:sldMkLst>
        <pc:spChg chg="mod">
          <ac:chgData name="16478075601" userId="ca4962d3be30ecc7" providerId="LiveId" clId="{55AF183E-C09B-45DC-95C6-D6518D0D0FBD}" dt="2021-02-16T23:36:02.803" v="14411" actId="20577"/>
          <ac:spMkLst>
            <pc:docMk/>
            <pc:sldMk cId="3804101785" sldId="352"/>
            <ac:spMk id="2" creationId="{67D50A64-BCCF-4992-9AD2-7EF3DEBAC54E}"/>
          </ac:spMkLst>
        </pc:spChg>
        <pc:spChg chg="mod">
          <ac:chgData name="16478075601" userId="ca4962d3be30ecc7" providerId="LiveId" clId="{55AF183E-C09B-45DC-95C6-D6518D0D0FBD}" dt="2021-02-16T23:41:26.119" v="14480" actId="20577"/>
          <ac:spMkLst>
            <pc:docMk/>
            <pc:sldMk cId="3804101785" sldId="352"/>
            <ac:spMk id="3" creationId="{FE637B8D-13C2-43C3-98C4-D662A8ABEE69}"/>
          </ac:spMkLst>
        </pc:spChg>
      </pc:sldChg>
      <pc:sldChg chg="modSp new mod">
        <pc:chgData name="16478075601" userId="ca4962d3be30ecc7" providerId="LiveId" clId="{55AF183E-C09B-45DC-95C6-D6518D0D0FBD}" dt="2021-02-16T23:41:06.698" v="14479" actId="207"/>
        <pc:sldMkLst>
          <pc:docMk/>
          <pc:sldMk cId="3248103990" sldId="353"/>
        </pc:sldMkLst>
        <pc:spChg chg="mod">
          <ac:chgData name="16478075601" userId="ca4962d3be30ecc7" providerId="LiveId" clId="{55AF183E-C09B-45DC-95C6-D6518D0D0FBD}" dt="2021-02-16T23:38:45.882" v="14454" actId="20577"/>
          <ac:spMkLst>
            <pc:docMk/>
            <pc:sldMk cId="3248103990" sldId="353"/>
            <ac:spMk id="2" creationId="{53A02D0F-B7FD-47B9-A152-A4F2E2333D60}"/>
          </ac:spMkLst>
        </pc:spChg>
        <pc:spChg chg="mod">
          <ac:chgData name="16478075601" userId="ca4962d3be30ecc7" providerId="LiveId" clId="{55AF183E-C09B-45DC-95C6-D6518D0D0FBD}" dt="2021-02-16T23:41:06.698" v="14479" actId="207"/>
          <ac:spMkLst>
            <pc:docMk/>
            <pc:sldMk cId="3248103990" sldId="353"/>
            <ac:spMk id="3" creationId="{C3AD7C07-DE6B-46C9-9890-5D8B2A55E980}"/>
          </ac:spMkLst>
        </pc:spChg>
      </pc:sldChg>
      <pc:sldChg chg="modSp new mod">
        <pc:chgData name="16478075601" userId="ca4962d3be30ecc7" providerId="LiveId" clId="{55AF183E-C09B-45DC-95C6-D6518D0D0FBD}" dt="2021-02-17T01:45:30.342" v="15793" actId="27636"/>
        <pc:sldMkLst>
          <pc:docMk/>
          <pc:sldMk cId="2179912152" sldId="354"/>
        </pc:sldMkLst>
        <pc:spChg chg="mod">
          <ac:chgData name="16478075601" userId="ca4962d3be30ecc7" providerId="LiveId" clId="{55AF183E-C09B-45DC-95C6-D6518D0D0FBD}" dt="2021-02-17T01:15:50.383" v="15159" actId="20577"/>
          <ac:spMkLst>
            <pc:docMk/>
            <pc:sldMk cId="2179912152" sldId="354"/>
            <ac:spMk id="2" creationId="{188B3010-A428-41AF-98A3-2DC734E903CC}"/>
          </ac:spMkLst>
        </pc:spChg>
        <pc:spChg chg="mod">
          <ac:chgData name="16478075601" userId="ca4962d3be30ecc7" providerId="LiveId" clId="{55AF183E-C09B-45DC-95C6-D6518D0D0FBD}" dt="2021-02-17T01:45:30.342" v="15793" actId="27636"/>
          <ac:spMkLst>
            <pc:docMk/>
            <pc:sldMk cId="2179912152" sldId="354"/>
            <ac:spMk id="3" creationId="{B36224C5-E36A-4618-8610-184BF9B360D0}"/>
          </ac:spMkLst>
        </pc:spChg>
      </pc:sldChg>
      <pc:sldChg chg="modSp new mod">
        <pc:chgData name="16478075601" userId="ca4962d3be30ecc7" providerId="LiveId" clId="{55AF183E-C09B-45DC-95C6-D6518D0D0FBD}" dt="2021-02-17T01:36:01.454" v="15626" actId="20577"/>
        <pc:sldMkLst>
          <pc:docMk/>
          <pc:sldMk cId="1336011225" sldId="355"/>
        </pc:sldMkLst>
        <pc:spChg chg="mod">
          <ac:chgData name="16478075601" userId="ca4962d3be30ecc7" providerId="LiveId" clId="{55AF183E-C09B-45DC-95C6-D6518D0D0FBD}" dt="2021-02-17T01:15:58.380" v="15169" actId="20577"/>
          <ac:spMkLst>
            <pc:docMk/>
            <pc:sldMk cId="1336011225" sldId="355"/>
            <ac:spMk id="2" creationId="{2A78D2B0-C9BD-4D39-A28F-C5E0AD2831A0}"/>
          </ac:spMkLst>
        </pc:spChg>
        <pc:spChg chg="mod">
          <ac:chgData name="16478075601" userId="ca4962d3be30ecc7" providerId="LiveId" clId="{55AF183E-C09B-45DC-95C6-D6518D0D0FBD}" dt="2021-02-17T01:36:01.454" v="15626" actId="20577"/>
          <ac:spMkLst>
            <pc:docMk/>
            <pc:sldMk cId="1336011225" sldId="355"/>
            <ac:spMk id="3" creationId="{434FFFCE-34CA-4982-96DC-BBF52931DB07}"/>
          </ac:spMkLst>
        </pc:spChg>
      </pc:sldChg>
      <pc:sldChg chg="addSp delSp modSp new mod setBg setClrOvrMap">
        <pc:chgData name="16478075601" userId="ca4962d3be30ecc7" providerId="LiveId" clId="{55AF183E-C09B-45DC-95C6-D6518D0D0FBD}" dt="2021-02-17T01:40:11.950" v="15790" actId="26606"/>
        <pc:sldMkLst>
          <pc:docMk/>
          <pc:sldMk cId="833151789" sldId="356"/>
        </pc:sldMkLst>
        <pc:spChg chg="mod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2" creationId="{B91A4C8B-2297-4A4F-857C-8A127E77CC0D}"/>
          </ac:spMkLst>
        </pc:spChg>
        <pc:spChg chg="mod ord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3" creationId="{0172BD44-836C-4931-B319-90CFF6A100DF}"/>
          </ac:spMkLst>
        </pc:spChg>
        <pc:spChg chg="add del">
          <ac:chgData name="16478075601" userId="ca4962d3be30ecc7" providerId="LiveId" clId="{55AF183E-C09B-45DC-95C6-D6518D0D0FBD}" dt="2021-02-17T01:37:16.875" v="15651" actId="26606"/>
          <ac:spMkLst>
            <pc:docMk/>
            <pc:sldMk cId="833151789" sldId="356"/>
            <ac:spMk id="8" creationId="{E9B448F0-DA06-4165-AB5F-4330A20E06D0}"/>
          </ac:spMkLst>
        </pc:spChg>
        <pc:spChg chg="add del">
          <ac:chgData name="16478075601" userId="ca4962d3be30ecc7" providerId="LiveId" clId="{55AF183E-C09B-45DC-95C6-D6518D0D0FBD}" dt="2021-02-17T01:38:43.596" v="15752" actId="26606"/>
          <ac:spMkLst>
            <pc:docMk/>
            <pc:sldMk cId="833151789" sldId="356"/>
            <ac:spMk id="58" creationId="{3CBA50DB-DBC7-4B6E-B3C1-8FF1EA519791}"/>
          </ac:spMkLst>
        </pc:spChg>
        <pc:spChg chg="add del">
          <ac:chgData name="16478075601" userId="ca4962d3be30ecc7" providerId="LiveId" clId="{55AF183E-C09B-45DC-95C6-D6518D0D0FBD}" dt="2021-02-17T01:38:43.596" v="15752" actId="26606"/>
          <ac:spMkLst>
            <pc:docMk/>
            <pc:sldMk cId="833151789" sldId="356"/>
            <ac:spMk id="103" creationId="{A1351C6B-7343-451F-AB4A-1CE294A4E927}"/>
          </ac:spMkLst>
        </pc:spChg>
        <pc:spChg chg="add del">
          <ac:chgData name="16478075601" userId="ca4962d3be30ecc7" providerId="LiveId" clId="{55AF183E-C09B-45DC-95C6-D6518D0D0FBD}" dt="2021-02-17T01:39:46.319" v="15775" actId="26606"/>
          <ac:spMkLst>
            <pc:docMk/>
            <pc:sldMk cId="833151789" sldId="356"/>
            <ac:spMk id="166" creationId="{81B1BC20-CC70-4C30-B9BE-C23E121CA60E}"/>
          </ac:spMkLst>
        </pc:spChg>
        <pc:spChg chg="add del">
          <ac:chgData name="16478075601" userId="ca4962d3be30ecc7" providerId="LiveId" clId="{55AF183E-C09B-45DC-95C6-D6518D0D0FBD}" dt="2021-02-17T01:39:46.319" v="15775" actId="26606"/>
          <ac:spMkLst>
            <pc:docMk/>
            <pc:sldMk cId="833151789" sldId="356"/>
            <ac:spMk id="226" creationId="{4683B8BC-85C4-41F2-9CD3-B074823B6BBD}"/>
          </ac:spMkLst>
        </pc:spChg>
        <pc:spChg chg="add del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231" creationId="{046B922C-5BA7-4973-B12F-71A509E4BF13}"/>
          </ac:spMkLst>
        </pc:spChg>
        <pc:spChg chg="add del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276" creationId="{F2B1468C-8227-4785-8776-7BDBDDF08F85}"/>
          </ac:spMkLst>
        </pc:spChg>
        <pc:spChg chg="add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301" creationId="{F0D9B597-44FE-4382-844F-37B189AA3364}"/>
          </ac:spMkLst>
        </pc:spChg>
        <pc:spChg chg="add">
          <ac:chgData name="16478075601" userId="ca4962d3be30ecc7" providerId="LiveId" clId="{55AF183E-C09B-45DC-95C6-D6518D0D0FBD}" dt="2021-02-17T01:40:11.950" v="15790" actId="26606"/>
          <ac:spMkLst>
            <pc:docMk/>
            <pc:sldMk cId="833151789" sldId="356"/>
            <ac:spMk id="361" creationId="{487719ED-1FF5-4BE5-BB4B-ABA2A6667B3B}"/>
          </ac:spMkLst>
        </pc:spChg>
        <pc:grpChg chg="add del">
          <ac:chgData name="16478075601" userId="ca4962d3be30ecc7" providerId="LiveId" clId="{55AF183E-C09B-45DC-95C6-D6518D0D0FBD}" dt="2021-02-17T01:37:16.875" v="15651" actId="26606"/>
          <ac:grpSpMkLst>
            <pc:docMk/>
            <pc:sldMk cId="833151789" sldId="356"/>
            <ac:grpSpMk id="12" creationId="{2576BCDF-119F-4EB5-83D7-ED823C93EBBD}"/>
          </ac:grpSpMkLst>
        </pc:grpChg>
        <pc:grpChg chg="add del">
          <ac:chgData name="16478075601" userId="ca4962d3be30ecc7" providerId="LiveId" clId="{55AF183E-C09B-45DC-95C6-D6518D0D0FBD}" dt="2021-02-17T01:37:16.875" v="15651" actId="26606"/>
          <ac:grpSpMkLst>
            <pc:docMk/>
            <pc:sldMk cId="833151789" sldId="356"/>
            <ac:grpSpMk id="41" creationId="{8DB4BB99-C854-45F9-BED1-63D15E3A2411}"/>
          </ac:grpSpMkLst>
        </pc:grpChg>
        <pc:grpChg chg="add del">
          <ac:chgData name="16478075601" userId="ca4962d3be30ecc7" providerId="LiveId" clId="{55AF183E-C09B-45DC-95C6-D6518D0D0FBD}" dt="2021-02-17T01:38:43.596" v="15752" actId="26606"/>
          <ac:grpSpMkLst>
            <pc:docMk/>
            <pc:sldMk cId="833151789" sldId="356"/>
            <ac:grpSpMk id="60" creationId="{1DED8FB6-AF8D-4D98-913D-E6486FEC1021}"/>
          </ac:grpSpMkLst>
        </pc:grpChg>
        <pc:grpChg chg="add del">
          <ac:chgData name="16478075601" userId="ca4962d3be30ecc7" providerId="LiveId" clId="{55AF183E-C09B-45DC-95C6-D6518D0D0FBD}" dt="2021-02-17T01:39:46.319" v="15775" actId="26606"/>
          <ac:grpSpMkLst>
            <pc:docMk/>
            <pc:sldMk cId="833151789" sldId="356"/>
            <ac:grpSpMk id="110" creationId="{AB86F577-8905-4B21-8AF3-C1BB3433775D}"/>
          </ac:grpSpMkLst>
        </pc:grpChg>
        <pc:grpChg chg="add">
          <ac:chgData name="16478075601" userId="ca4962d3be30ecc7" providerId="LiveId" clId="{55AF183E-C09B-45DC-95C6-D6518D0D0FBD}" dt="2021-02-17T01:40:11.950" v="15790" actId="26606"/>
          <ac:grpSpMkLst>
            <pc:docMk/>
            <pc:sldMk cId="833151789" sldId="356"/>
            <ac:grpSpMk id="155" creationId="{AB86F577-8905-4B21-8AF3-C1BB3433775D}"/>
          </ac:grpSpMkLst>
        </pc:grpChg>
        <pc:grpChg chg="add del">
          <ac:chgData name="16478075601" userId="ca4962d3be30ecc7" providerId="LiveId" clId="{55AF183E-C09B-45DC-95C6-D6518D0D0FBD}" dt="2021-02-17T01:39:46.319" v="15775" actId="26606"/>
          <ac:grpSpMkLst>
            <pc:docMk/>
            <pc:sldMk cId="833151789" sldId="356"/>
            <ac:grpSpMk id="170" creationId="{D5E95061-A9DC-4C67-BCAF-F560690997E8}"/>
          </ac:grpSpMkLst>
        </pc:grpChg>
        <pc:grpChg chg="add del">
          <ac:chgData name="16478075601" userId="ca4962d3be30ecc7" providerId="LiveId" clId="{55AF183E-C09B-45DC-95C6-D6518D0D0FBD}" dt="2021-02-17T01:40:11.950" v="15790" actId="26606"/>
          <ac:grpSpMkLst>
            <pc:docMk/>
            <pc:sldMk cId="833151789" sldId="356"/>
            <ac:grpSpMk id="233" creationId="{96D34D8D-9EE9-4659-8C22-7551A95F96FA}"/>
          </ac:grpSpMkLst>
        </pc:grpChg>
        <pc:grpChg chg="add">
          <ac:chgData name="16478075601" userId="ca4962d3be30ecc7" providerId="LiveId" clId="{55AF183E-C09B-45DC-95C6-D6518D0D0FBD}" dt="2021-02-17T01:40:11.950" v="15790" actId="26606"/>
          <ac:grpSpMkLst>
            <pc:docMk/>
            <pc:sldMk cId="833151789" sldId="356"/>
            <ac:grpSpMk id="303" creationId="{C8C3EE31-9653-4721-B82E-FB6A877A17F9}"/>
          </ac:grpSpMkLst>
        </pc:grpChg>
        <pc:picChg chg="add del">
          <ac:chgData name="16478075601" userId="ca4962d3be30ecc7" providerId="LiveId" clId="{55AF183E-C09B-45DC-95C6-D6518D0D0FBD}" dt="2021-02-17T01:37:16.875" v="15651" actId="26606"/>
          <ac:picMkLst>
            <pc:docMk/>
            <pc:sldMk cId="833151789" sldId="356"/>
            <ac:picMk id="10" creationId="{92D83638-A467-411A-9C31-FE9A111CD885}"/>
          </ac:picMkLst>
        </pc:picChg>
        <pc:picChg chg="add mod ord">
          <ac:chgData name="16478075601" userId="ca4962d3be30ecc7" providerId="LiveId" clId="{55AF183E-C09B-45DC-95C6-D6518D0D0FBD}" dt="2021-02-17T01:40:11.950" v="15790" actId="26606"/>
          <ac:picMkLst>
            <pc:docMk/>
            <pc:sldMk cId="833151789" sldId="356"/>
            <ac:picMk id="55" creationId="{E2A9C6DA-45BF-4222-B421-7C2BFF8BEDF7}"/>
          </ac:picMkLst>
        </pc:picChg>
        <pc:picChg chg="add del">
          <ac:chgData name="16478075601" userId="ca4962d3be30ecc7" providerId="LiveId" clId="{55AF183E-C09B-45DC-95C6-D6518D0D0FBD}" dt="2021-02-17T01:38:43.596" v="15752" actId="26606"/>
          <ac:picMkLst>
            <pc:docMk/>
            <pc:sldMk cId="833151789" sldId="356"/>
            <ac:picMk id="101" creationId="{5B3DE270-418F-47A7-B311-C4D876041DC6}"/>
          </ac:picMkLst>
        </pc:picChg>
        <pc:picChg chg="add del">
          <ac:chgData name="16478075601" userId="ca4962d3be30ecc7" providerId="LiveId" clId="{55AF183E-C09B-45DC-95C6-D6518D0D0FBD}" dt="2021-02-17T01:39:46.319" v="15775" actId="26606"/>
          <ac:picMkLst>
            <pc:docMk/>
            <pc:sldMk cId="833151789" sldId="356"/>
            <ac:picMk id="108" creationId="{678E285C-BE9E-45B7-A3EE-B9792DAE9917}"/>
          </ac:picMkLst>
        </pc:picChg>
        <pc:picChg chg="add">
          <ac:chgData name="16478075601" userId="ca4962d3be30ecc7" providerId="LiveId" clId="{55AF183E-C09B-45DC-95C6-D6518D0D0FBD}" dt="2021-02-17T01:40:11.950" v="15790" actId="26606"/>
          <ac:picMkLst>
            <pc:docMk/>
            <pc:sldMk cId="833151789" sldId="356"/>
            <ac:picMk id="153" creationId="{678E285C-BE9E-45B7-A3EE-B9792DAE9917}"/>
          </ac:picMkLst>
        </pc:picChg>
        <pc:picChg chg="add del">
          <ac:chgData name="16478075601" userId="ca4962d3be30ecc7" providerId="LiveId" clId="{55AF183E-C09B-45DC-95C6-D6518D0D0FBD}" dt="2021-02-17T01:39:46.319" v="15775" actId="26606"/>
          <ac:picMkLst>
            <pc:docMk/>
            <pc:sldMk cId="833151789" sldId="356"/>
            <ac:picMk id="168" creationId="{BED7CCD5-D3A4-4162-9CC4-03DF5AB89D07}"/>
          </ac:picMkLst>
        </pc:picChg>
        <pc:picChg chg="add del">
          <ac:chgData name="16478075601" userId="ca4962d3be30ecc7" providerId="LiveId" clId="{55AF183E-C09B-45DC-95C6-D6518D0D0FBD}" dt="2021-02-17T01:40:11.950" v="15790" actId="26606"/>
          <ac:picMkLst>
            <pc:docMk/>
            <pc:sldMk cId="833151789" sldId="356"/>
            <ac:picMk id="274" creationId="{2FB01CCF-839B-4126-9BF9-132C64D8A1AA}"/>
          </ac:picMkLst>
        </pc:picChg>
        <pc:picChg chg="add">
          <ac:chgData name="16478075601" userId="ca4962d3be30ecc7" providerId="LiveId" clId="{55AF183E-C09B-45DC-95C6-D6518D0D0FBD}" dt="2021-02-17T01:40:11.950" v="15790" actId="26606"/>
          <ac:picMkLst>
            <pc:docMk/>
            <pc:sldMk cId="833151789" sldId="356"/>
            <ac:picMk id="359" creationId="{4AD7CCAE-23DD-43CB-AAE6-77536DABC0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7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6581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4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0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1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64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55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5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1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3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4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92CDF-68EC-440D-9B8C-780A8F79EF7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512B-53B3-4D2A-9D58-1940F8FC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3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a/en/products/detail/BBB01-SC-505/BBB01-SC-505-ND/6210999?itemSeq=35436447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a/en/products/detail/arduino/A000066/2784006?s=N4IgTCBcDaIIwAYCsCC0iwBZUDkAiIAugL5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C4B3DL4/ref=cm_sw_r_wa_apa_i_4E62PGXXSWMMZ6EYZNCE?psc=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FFM7DYQ/ref=cm_sw_r_wa_apa_i_0MFESTK9QPSRGT214K7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Gebildet-Waterproof-Button-Momentary-Stainless/dp/B08671VD54/ref=sr_1_2?dchild=1&amp;keywords=push+button&amp;qid=1613076018&amp;sr=8-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DDK92F5/ref=cm_sw_r_wa_apa_i_988HAS3XMSSDS9VYRQG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1JV158X/ref=cm_sw_r_wa_apa_i_T4SVA1ZN2XH2E1WKM99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a/en/products/detail/triad-magnetics/WSU050-2000/3094911?s=N4IgTCBcDa4MwHYC0BGOAOArEgcgERAF0BfI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86ZGKDK9/ref=cm_sw_r_wa_apa_i_79TG40BP7MPFDC5C7MCA?_encoding=UTF8&amp;psc=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TXBV8MS/ref=cm_sw_r_wa_apa_i_40E5B0C5NGJZXYPYCCMW?psc=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7WZTXBSX/ref=cm_sw_r_wa_apa_i_3E9ADJAP9J1WT8PAS84Y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872Y9RXH/ref=cm_sw_r_wa_apip_9BQ5zzuVO7xd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p/B01N1WJ3Z1/ref=cm_sw_r_wa_apip_S77JfKjKkdRjA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BBB_SRM.pdf" TargetMode="External"/><Relationship Id="rId2" Type="http://schemas.openxmlformats.org/officeDocument/2006/relationships/hyperlink" Target="https://components101.com/modules/l293n-motor-driver-module#:~:text=L298%20Module%20Features%20%26%20Specifications%3A%201%20Driver%20Model%3A,25W.%2010%20Current%20Sense%20for%20each%20motor.%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hphotovideo.com/c/product/1012243-REG/sandisk_sdcfhs_016g_a46_16gb_ultra_compactflash_memory.html" TargetMode="External"/><Relationship Id="rId5" Type="http://schemas.openxmlformats.org/officeDocument/2006/relationships/hyperlink" Target="http://www.diymalls.com/16-Keys-Matrix-Keypad-4X4-Keyboard" TargetMode="External"/><Relationship Id="rId4" Type="http://schemas.openxmlformats.org/officeDocument/2006/relationships/hyperlink" Target="https://www.arduino.cc/en/Main/arduinoBoardUno&amp;gt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rkgurries/home/part-sources/led-s/led-electrcial-ratings" TargetMode="External"/><Relationship Id="rId2" Type="http://schemas.openxmlformats.org/officeDocument/2006/relationships/hyperlink" Target="https://www.plusivo.com/home/67-plusivo-22awg-hook-up-wire-kit-600v-tinned-stranded-silicone-wire-of-6-different-colors-x-23-ft-ea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ustrialshields.com/blog/arduino-industrial-1/post/wifi-bluetooth-module-esp32-133" TargetMode="External"/><Relationship Id="rId5" Type="http://schemas.openxmlformats.org/officeDocument/2006/relationships/hyperlink" Target="https://www.gadgetronicx.com/logic-level-converter-5v-3-3v/" TargetMode="External"/><Relationship Id="rId4" Type="http://schemas.openxmlformats.org/officeDocument/2006/relationships/hyperlink" Target="https://electricalfundablog.com/infrared-senso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347823-6B02-48E7-9B8D-FFA804BD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IOT based smart garage door opener 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Group- 4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F8E3-ADD3-48B8-AA9F-5740AB453A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bg2"/>
                </a:solidFill>
              </a:rPr>
              <a:t>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3720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5F1C22-39AC-43E5-84FA-0D43103A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200" dirty="0"/>
              <a:t>On board interfaces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654E-6ACF-4DAD-AF8E-DBA1F6086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sz="2000" dirty="0"/>
              <a:t>1 10/100 M ethernet </a:t>
            </a:r>
          </a:p>
          <a:p>
            <a:r>
              <a:rPr lang="en-US" sz="2000" dirty="0"/>
              <a:t>1 LCD interface(24-bit, extended by P8 interface)</a:t>
            </a:r>
          </a:p>
          <a:p>
            <a:r>
              <a:rPr lang="en-US" sz="2000" dirty="0"/>
              <a:t>1 HDMI D type interface</a:t>
            </a:r>
          </a:p>
          <a:p>
            <a:r>
              <a:rPr lang="en-US" sz="2000" dirty="0"/>
              <a:t>1 high- speed USB 2.0 OTG interface with PHY</a:t>
            </a:r>
          </a:p>
          <a:p>
            <a:r>
              <a:rPr lang="en-US" sz="2000" dirty="0"/>
              <a:t>1 high-speed USB 2.0 HOST interface with PHY</a:t>
            </a:r>
          </a:p>
          <a:p>
            <a:r>
              <a:rPr lang="en-US" sz="2000" dirty="0"/>
              <a:t>1 Micro SD card slot</a:t>
            </a:r>
          </a:p>
          <a:p>
            <a:r>
              <a:rPr lang="en-US" sz="2000" dirty="0"/>
              <a:t>1 3-line debugging serial interface</a:t>
            </a:r>
          </a:p>
          <a:p>
            <a:r>
              <a:rPr lang="en-US" sz="2000" dirty="0"/>
              <a:t>1 interface for LCD, UART, eMMC ,I2C,SPI AND PWM</a:t>
            </a:r>
          </a:p>
          <a:p>
            <a:r>
              <a:rPr lang="en-US" sz="2000" dirty="0"/>
              <a:t>1 JTAG interface</a:t>
            </a:r>
          </a:p>
        </p:txBody>
      </p:sp>
    </p:spTree>
    <p:extLst>
      <p:ext uri="{BB962C8B-B14F-4D97-AF65-F5344CB8AC3E}">
        <p14:creationId xmlns:p14="http://schemas.microsoft.com/office/powerpoint/2010/main" val="28027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17C4AF-83F4-4933-8129-749C0498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C774-D20D-46BF-A993-632F860ED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Digikey Electronics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BBB01-SC-505-ND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BEAGLEBONE BLK REV C AM3358BZCZ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https://www.digikey.ca/en/products/detail/BBB01-SC-505/BBB01-SC-505-ND/6210999?itemSeq=354364471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37906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6EE00-88CA-4C09-A745-C769E765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E762C0-16A9-41AE-8653-6B20775C2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815550"/>
            <a:ext cx="6112382" cy="5139164"/>
          </a:xfrm>
          <a:prstGeom prst="rect">
            <a:avLst/>
          </a:prstGeom>
        </p:spPr>
      </p:pic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18ECE03C-F256-4C6B-A69B-76ACC1A1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264217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03E49E-FCC0-46C1-A369-63A390A0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Arduino uno</a:t>
            </a: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F77C681-D7DC-4473-AD69-4293EE124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-2" b="5695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7ECE1-E96D-4A26-83B3-B83816B6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Directly connected to Beaglebone Black, the main MCU</a:t>
            </a:r>
          </a:p>
          <a:p>
            <a:r>
              <a:rPr lang="en-US" sz="1800" dirty="0"/>
              <a:t>Act as slave MCU</a:t>
            </a:r>
          </a:p>
          <a:p>
            <a:r>
              <a:rPr lang="en-US" sz="1800" dirty="0"/>
              <a:t>Used as a part of the system for alternative garage door access </a:t>
            </a:r>
          </a:p>
          <a:p>
            <a:r>
              <a:rPr lang="en-US" sz="1800" dirty="0"/>
              <a:t>Connected to Keypad and LCD display </a:t>
            </a:r>
          </a:p>
          <a:p>
            <a:r>
              <a:rPr lang="en-US" sz="1800" dirty="0"/>
              <a:t>Sends notification to the user via  GSM module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7807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FD638-2787-4448-ABA4-7703662A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Slots, indicators, buttons, and pins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9F7A0-9E32-474D-963D-840DD746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Digital  I/O pins- 12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Analog input pins-6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Serial input pins-1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Serial output pins-1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Digital ground pins-1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Analog reference pin-1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USB plug in- 1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External power supply- 5V</a:t>
            </a:r>
          </a:p>
          <a:p>
            <a:r>
              <a:rPr lang="en-US" sz="1400" dirty="0">
                <a:solidFill>
                  <a:srgbClr val="FFFFFF"/>
                </a:solidFill>
              </a:rPr>
              <a:t>5 V power pin- 1</a:t>
            </a:r>
          </a:p>
          <a:p>
            <a:r>
              <a:rPr lang="en-US" sz="1400" dirty="0">
                <a:solidFill>
                  <a:srgbClr val="FFFFFF"/>
                </a:solidFill>
              </a:rPr>
              <a:t>3.3 V power pin-1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BD3576F-A5F1-4CE5-AE23-50E7CF28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54" y="1253763"/>
            <a:ext cx="7403070" cy="47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9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48BCFE-72D9-4012-8212-BFFDB215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General specifications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EFD41E1-7EA3-4EDB-B0C4-DC5E660AC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r="21654"/>
          <a:stretch/>
        </p:blipFill>
        <p:spPr>
          <a:xfrm>
            <a:off x="-5597" y="-19040"/>
            <a:ext cx="610159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6E0166-AF11-4F72-A4DF-D0DD471E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Processor: ATmega328P</a:t>
            </a:r>
          </a:p>
          <a:p>
            <a:r>
              <a:rPr lang="en-US" sz="2400" dirty="0"/>
              <a:t>Operating Voltage- 5V</a:t>
            </a:r>
          </a:p>
          <a:p>
            <a:r>
              <a:rPr lang="en-US" sz="2400" dirty="0"/>
              <a:t>Current- 50 mA max</a:t>
            </a:r>
          </a:p>
          <a:p>
            <a:r>
              <a:rPr lang="en-US" sz="2400" dirty="0"/>
              <a:t>Input voltage- 7-12V</a:t>
            </a:r>
          </a:p>
          <a:p>
            <a:r>
              <a:rPr lang="en-US" sz="2400" dirty="0"/>
              <a:t>DC current per I/O pin- 20ma</a:t>
            </a:r>
          </a:p>
          <a:p>
            <a:r>
              <a:rPr lang="en-US" sz="2400" dirty="0"/>
              <a:t>DC current for 3.3V pin-50 ma</a:t>
            </a:r>
          </a:p>
          <a:p>
            <a:r>
              <a:rPr lang="en-US" sz="2400" dirty="0"/>
              <a:t>Flash Memory- 32 KB</a:t>
            </a:r>
          </a:p>
          <a:p>
            <a:r>
              <a:rPr lang="en-US" sz="2400" dirty="0"/>
              <a:t>SRAM- 2KB</a:t>
            </a:r>
          </a:p>
          <a:p>
            <a:r>
              <a:rPr lang="en-US" sz="2400" dirty="0"/>
              <a:t>Clock Speed- 16 MHZ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7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F24733-5A97-485D-B8BF-EF33D198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5E60-2FFA-43B6-BAE0-560C914C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Digikey Electronics, ARDUINO UNO R3 ATMEGA328P EVAL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1050-1024-ND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https://www.digikey.ca/en/products/detail/arduino/A000066/2784006?s=N4IgTCBcDaIIwAYCsCC0iwBZUDkAiIAugL5A</a:t>
            </a:r>
            <a:endParaRPr lang="en-US" sz="1400" b="0" dirty="0">
              <a:effectLst/>
            </a:endParaRPr>
          </a:p>
          <a:p>
            <a:r>
              <a:rPr lang="en-US" sz="1600" dirty="0"/>
              <a:t>ORDER STATUS- DELIVERED </a:t>
            </a: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9967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4C68FE-A12B-4F7B-A231-E6292F47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Components connected Directly to Beaglebone black</a:t>
            </a:r>
          </a:p>
        </p:txBody>
      </p:sp>
      <p:sp useBgFill="1">
        <p:nvSpPr>
          <p:cNvPr id="9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2D3A-DB2D-4C4E-86C0-4260F2A75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L298N Motor driver controller</a:t>
            </a:r>
          </a:p>
          <a:p>
            <a:r>
              <a:rPr lang="en-US" dirty="0"/>
              <a:t>IR Proximity sensor</a:t>
            </a:r>
          </a:p>
          <a:p>
            <a:r>
              <a:rPr lang="en-US" dirty="0"/>
              <a:t>Push Button</a:t>
            </a:r>
          </a:p>
          <a:p>
            <a:r>
              <a:rPr lang="en-US" dirty="0"/>
              <a:t>Buzzer</a:t>
            </a:r>
          </a:p>
          <a:p>
            <a:r>
              <a:rPr lang="en-US" dirty="0"/>
              <a:t>Micro Switches</a:t>
            </a:r>
          </a:p>
          <a:p>
            <a:r>
              <a:rPr lang="en-US" dirty="0"/>
              <a:t>Power supply Adapter </a:t>
            </a:r>
          </a:p>
          <a:p>
            <a:r>
              <a:rPr lang="en-US" dirty="0"/>
              <a:t>Logic Level 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0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F6A3D1-74EE-4D15-9BD2-F65C43F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L298N Motor Driver Controller </a:t>
            </a:r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266A5D6-6E65-4F33-B2CB-12128442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5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6" name="Content Placeholder 9">
            <a:extLst>
              <a:ext uri="{FF2B5EF4-FFF2-40B4-BE49-F238E27FC236}">
                <a16:creationId xmlns:a16="http://schemas.microsoft.com/office/drawing/2014/main" id="{C5BC0CA8-9F49-4627-85D9-5CD97D55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 Connected to the output pin of main MCU</a:t>
            </a:r>
          </a:p>
          <a:p>
            <a:r>
              <a:rPr lang="en-US" sz="1800" dirty="0"/>
              <a:t>Deals with controlling the operation of DC Motor </a:t>
            </a:r>
          </a:p>
          <a:p>
            <a:r>
              <a:rPr lang="en-US" sz="1800" dirty="0"/>
              <a:t>Has the ability to rotate the motor in either directions enabling the opening and closing of garage door</a:t>
            </a:r>
          </a:p>
          <a:p>
            <a:r>
              <a:rPr lang="en-US" sz="1800" dirty="0"/>
              <a:t>Performs the role of amplification of electric current, sufficient enough to drive the motor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445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E3A2-68FF-4D83-AEB7-957A67EA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50922"/>
          </a:xfrm>
        </p:spPr>
        <p:txBody>
          <a:bodyPr/>
          <a:lstStyle/>
          <a:p>
            <a:r>
              <a:rPr lang="en-US" dirty="0"/>
              <a:t>    Connections in L298N dc motor driver </a:t>
            </a:r>
          </a:p>
        </p:txBody>
      </p:sp>
      <p:pic>
        <p:nvPicPr>
          <p:cNvPr id="5" name="Content Placeholder 4" descr="A close - up of a motherboard&#10;&#10;Description automatically generated with low confidence">
            <a:extLst>
              <a:ext uri="{FF2B5EF4-FFF2-40B4-BE49-F238E27FC236}">
                <a16:creationId xmlns:a16="http://schemas.microsoft.com/office/drawing/2014/main" id="{58C49E74-FBDF-405A-8C01-1985CFAE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93" y="1869440"/>
            <a:ext cx="8506924" cy="4592320"/>
          </a:xfrm>
        </p:spPr>
      </p:pic>
    </p:spTree>
    <p:extLst>
      <p:ext uri="{BB962C8B-B14F-4D97-AF65-F5344CB8AC3E}">
        <p14:creationId xmlns:p14="http://schemas.microsoft.com/office/powerpoint/2010/main" val="243035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B9BC05-0FF9-4E50-81A3-E73827CFB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sz="4100" dirty="0"/>
              <a:t>Deciding and ordering hardware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5AECE-4611-4834-8DEC-235735747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r>
              <a:rPr lang="en-US" dirty="0"/>
              <a:t>Presenter- Gopikrishnan KG</a:t>
            </a:r>
          </a:p>
          <a:p>
            <a:r>
              <a:rPr lang="en-US" dirty="0"/>
              <a:t>                        </a:t>
            </a:r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0654E1B6-1CBB-4A12-885E-EB72F996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3" r="-1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8054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5F5F0-1CEF-41F6-BB68-0CCA6869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C1B8-B587-4120-AFD9-0F4D1619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Driver Model: L298N 2A.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Driver Chip: Double H Bridge L298N.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Motor Supply Voltage (Maximum): 46V.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Motor Supply Current (Maximum): 2A.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Logic Voltage: 5V.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Driver Voltage: 5-35V.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Driver Current:2A.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Logical Current:0-36mA.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bg1"/>
                </a:solidFill>
                <a:effectLst/>
                <a:latin typeface="helvetica neue"/>
              </a:rPr>
              <a:t>Maximum Power (W): 25W.</a:t>
            </a:r>
          </a:p>
          <a:p>
            <a:endParaRPr lang="en-US" sz="1400" cap="all" dirty="0">
              <a:solidFill>
                <a:srgbClr val="FFFFFF"/>
              </a:solidFill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A99ADEF-8208-4845-89AE-68F39ADC7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84" y="645717"/>
            <a:ext cx="632563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89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A9BB97-6D60-42B9-80E6-B12AEE63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5A6C-20A4-4AE7-8EC3-C3FBA338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PChero 2Packs L298N Motor Drive Controller Board Module, Dual H Bridge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ISO17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https://www.amazon.ca/dp/B07C4B3DL4/ref=cm_sw_r_wa_apa_i_4E62PGXXSWMMZ6EYZNCE?psc=1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1202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DF261-7277-455A-8739-C80BC5A4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3ED0EB-68F8-407F-86EE-FCDFAF96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570536"/>
            <a:ext cx="6112382" cy="171146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061A1-2EF7-4C02-8FD3-19B696BE0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49302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7F5B1-DF35-4FF0-BA7E-2572A41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IR PROXIMITY SENSOR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1500D8D-420A-4799-85D8-D7A09487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Comes into action when closing the garage door</a:t>
            </a:r>
          </a:p>
          <a:p>
            <a:r>
              <a:rPr lang="en-US" sz="2000" dirty="0"/>
              <a:t>Emits electromagnetic radiations to sense obstacles</a:t>
            </a:r>
          </a:p>
          <a:p>
            <a:r>
              <a:rPr lang="en-US" sz="2000" dirty="0"/>
              <a:t>Looks for change in field or return signal</a:t>
            </a:r>
          </a:p>
          <a:p>
            <a:r>
              <a:rPr lang="en-US" sz="2000" dirty="0"/>
              <a:t>Once obstacle detected, Communicates with Beaglebone Black which inturn activates Buzzer unit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C8BCBBE-C5AA-4E5E-B606-E8022A1E9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3605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02250-9F09-4194-947B-9155C838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   Specifications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09DF7F-31FC-45C6-9FA4-5EB50729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Detection distance: 2-30 CMs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Detection angle: 35 degree</a:t>
            </a:r>
          </a:p>
          <a:p>
            <a:r>
              <a:rPr lang="en-US" sz="1800" dirty="0">
                <a:solidFill>
                  <a:schemeClr val="bg1"/>
                </a:solidFill>
              </a:rPr>
              <a:t>Can be used with 3-5V power modules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When turned on- Red power indicator light</a:t>
            </a:r>
          </a:p>
          <a:p>
            <a:r>
              <a:rPr lang="en-US" sz="1800" dirty="0">
                <a:solidFill>
                  <a:schemeClr val="bg1"/>
                </a:solidFill>
              </a:rPr>
              <a:t>Ability to drive a 5V relay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E38946-908A-4111-80C2-96D0456F5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808901"/>
            <a:ext cx="6844045" cy="52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6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F68AC0-C719-4C32-BFAE-A004593F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8062-13DA-42C6-A7F7-A0D6AA91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Gikfun IR sensor Obstacles Avoidance module, Case of 5pcs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 :EK 1254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https://www.amazon.ca/dp/B07FFM7DYQ/ref=cm_sw_r_wa_apa_i_0MFESTK9QPSRGT214K7N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7765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CAE47-6206-4C6A-9CE0-353D6964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9838F85A-FFD4-4E2D-A2E5-00A9BCC59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52332"/>
            <a:ext cx="6112382" cy="3147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2C56DA-8723-4CB7-BA38-FA303A0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400907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24EDB2-A1F5-492D-AD65-272DE465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Push Button</a:t>
            </a:r>
          </a:p>
        </p:txBody>
      </p:sp>
      <p:pic>
        <p:nvPicPr>
          <p:cNvPr id="5" name="Content Placeholder 4" descr="A picture containing indoor, tool, scissors, silver&#10;&#10;Description automatically generated">
            <a:extLst>
              <a:ext uri="{FF2B5EF4-FFF2-40B4-BE49-F238E27FC236}">
                <a16:creationId xmlns:a16="http://schemas.microsoft.com/office/drawing/2014/main" id="{5997663A-96AC-4D32-863A-0C3A08FF59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5B1D2E-4D47-4FF5-8D40-8F990F089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Added as a part of security feature</a:t>
            </a:r>
          </a:p>
          <a:p>
            <a:r>
              <a:rPr lang="en-US" sz="1800" dirty="0"/>
              <a:t>Can come into action while opening and closing the door</a:t>
            </a:r>
          </a:p>
          <a:p>
            <a:r>
              <a:rPr lang="en-US" sz="1800" dirty="0"/>
              <a:t> Used to acknowledge the Buzzor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893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73F914-77BA-4C3B-A77D-431D02C0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Specifications</a:t>
            </a:r>
          </a:p>
        </p:txBody>
      </p:sp>
      <p:pic>
        <p:nvPicPr>
          <p:cNvPr id="5" name="Content Placeholder 4" descr="A picture containing toothbrush, light&#10;&#10;Description automatically generated">
            <a:extLst>
              <a:ext uri="{FF2B5EF4-FFF2-40B4-BE49-F238E27FC236}">
                <a16:creationId xmlns:a16="http://schemas.microsoft.com/office/drawing/2014/main" id="{1D8C6D8E-491A-4473-9A55-18FDD660E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" r="-2" b="159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87F5E2-FD69-4387-969C-F60536D26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Made of Stainless steel</a:t>
            </a:r>
          </a:p>
          <a:p>
            <a:r>
              <a:rPr lang="en-US" sz="1800" dirty="0"/>
              <a:t>Mount Type- Snap-in Mount</a:t>
            </a:r>
          </a:p>
          <a:p>
            <a:r>
              <a:rPr lang="en-US" sz="1800" dirty="0"/>
              <a:t>Waterproof, Rust Proof</a:t>
            </a:r>
          </a:p>
          <a:p>
            <a:r>
              <a:rPr lang="en-US" sz="1800" dirty="0"/>
              <a:t>Dimesnion: 12mm</a:t>
            </a:r>
          </a:p>
          <a:p>
            <a:r>
              <a:rPr lang="en-US" sz="1800" dirty="0"/>
              <a:t>Current Rating: 2A</a:t>
            </a:r>
          </a:p>
          <a:p>
            <a:r>
              <a:rPr lang="en-US" sz="1700" dirty="0"/>
              <a:t>Operating Voltage- 12 -24 V</a:t>
            </a:r>
          </a:p>
        </p:txBody>
      </p:sp>
    </p:spTree>
    <p:extLst>
      <p:ext uri="{BB962C8B-B14F-4D97-AF65-F5344CB8AC3E}">
        <p14:creationId xmlns:p14="http://schemas.microsoft.com/office/powerpoint/2010/main" val="89372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1D330E-E64B-41ED-92A2-101A0BE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70C1-656C-46FC-99CC-01384246F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Amazon,</a:t>
            </a:r>
            <a:r>
              <a:rPr lang="en-US" sz="1800" dirty="0"/>
              <a:t>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Gebildet 10 Pcs Waterproof Push Button Momentary Stainless Steel Push Button On Off 12mm 2A 12V/24V/125V/250V(High Head)</a:t>
            </a:r>
            <a:endParaRPr lang="en-US" sz="14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https://www.amazon.ca/Gebildet-Waterproof-Button-Momentary-Stainless/dp/B08671VD54/ref=sr_1_2?dchild=1&amp;keywords=push+button&amp;qid=1613076018&amp;sr=8-2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2328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41695C-5359-4014-BDA1-3B56A0DB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70B5-24DE-401E-B209-C671B181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0" y="903288"/>
            <a:ext cx="5774370" cy="5318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Microcontrollers used in the project</a:t>
            </a:r>
          </a:p>
          <a:p>
            <a:r>
              <a:rPr lang="en-US" sz="2100" dirty="0"/>
              <a:t>Components connected directly to Beaglebone Black</a:t>
            </a:r>
          </a:p>
          <a:p>
            <a:r>
              <a:rPr lang="en-US" sz="2200" dirty="0"/>
              <a:t>Components connected directly to Arduino Uno</a:t>
            </a:r>
          </a:p>
          <a:p>
            <a:r>
              <a:rPr lang="en-US" dirty="0"/>
              <a:t>Miscellaneous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7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C5E6E-868B-4C92-9FE1-41C958CB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F7D49C-7827-4342-9994-4A8875F9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570536"/>
            <a:ext cx="6112382" cy="171146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00200A-4B4F-4747-A372-961A8809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20771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E68D16-11C9-4FC1-8351-B67641B5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BUZZER</a:t>
            </a:r>
          </a:p>
        </p:txBody>
      </p:sp>
      <p:pic>
        <p:nvPicPr>
          <p:cNvPr id="5" name="Content Placeholder 4" descr="A close - 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5CE3015E-23D2-479D-AD35-22CFA450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6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79607-9FE5-4426-994C-A5030E96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Added as a security feature</a:t>
            </a:r>
          </a:p>
          <a:p>
            <a:r>
              <a:rPr lang="en-US" sz="1800" dirty="0"/>
              <a:t>Can come into action while opening and closing the door</a:t>
            </a:r>
          </a:p>
          <a:p>
            <a:r>
              <a:rPr lang="en-US" sz="1800" dirty="0"/>
              <a:t>Opening: Will notify the user when the door remains open more than set time </a:t>
            </a:r>
          </a:p>
          <a:p>
            <a:r>
              <a:rPr lang="en-US" sz="1800" dirty="0"/>
              <a:t>Closing: Will notify the user if any obstacle comes in between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9040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7F205-FFEA-461D-87E2-2C3CD1AE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Specifications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009F0F-CB43-4151-8634-07C6488F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Stable operation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Current: &lt;25ma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Operating voltage: 5-8V DC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Optimal Voltage- 5 V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air of headphones&#10;&#10;Description automatically generated">
            <a:extLst>
              <a:ext uri="{FF2B5EF4-FFF2-40B4-BE49-F238E27FC236}">
                <a16:creationId xmlns:a16="http://schemas.microsoft.com/office/drawing/2014/main" id="{891E54CC-73D7-4068-8D1E-DAB4C38BC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809842"/>
            <a:ext cx="6844045" cy="323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0F2AC3-C0D4-40CF-B8A6-7894D0EC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F0E3-EBA6-48F6-8B1B-55931CA9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Cylewet 5v active buzzer , pack of 10pcs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Number: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CLT1036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https://www.amazon.ca/dp/B07DDK92F5/ref=cm_sw_r_wa_apa_i_988HAS3XMSSDS9VYRQG9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2913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94825-D75D-48C6-BEB0-7648579E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F757C447-39D5-4442-AAEB-5F0ADAE38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52332"/>
            <a:ext cx="6112382" cy="3147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4E7B0A-3F33-43A4-AF5B-D75364C1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46459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D60D3-50EA-442F-88DB-8CAD8CF5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Micro switches </a:t>
            </a:r>
          </a:p>
        </p:txBody>
      </p:sp>
      <p:sp>
        <p:nvSpPr>
          <p:cNvPr id="78" name="Content Placeholder 8">
            <a:extLst>
              <a:ext uri="{FF2B5EF4-FFF2-40B4-BE49-F238E27FC236}">
                <a16:creationId xmlns:a16="http://schemas.microsoft.com/office/drawing/2014/main" id="{7A0C50C0-2FAE-468D-83FE-B2ACBF554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Comes into action while opening and closing the door</a:t>
            </a:r>
          </a:p>
          <a:p>
            <a:r>
              <a:rPr lang="en-US" sz="2000" dirty="0"/>
              <a:t>Operated by the motion of a machine part or the presence of an object</a:t>
            </a:r>
          </a:p>
          <a:p>
            <a:r>
              <a:rPr lang="en-US" sz="2000" dirty="0"/>
              <a:t>Connected to garage door directly</a:t>
            </a:r>
          </a:p>
          <a:p>
            <a:r>
              <a:rPr lang="en-US" sz="2000" dirty="0"/>
              <a:t>Will detect the opening and closing of the door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191B753F-21ED-4289-A2F0-BE0C36DEB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62181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A8949-DEE7-4C7A-95F6-CCD9D8B5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Specifications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9B50AF-530A-4CD6-8581-FB99521A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Adopt Standard 22AWG wire</a:t>
            </a:r>
          </a:p>
          <a:p>
            <a:r>
              <a:rPr lang="en-US" sz="2000" dirty="0"/>
              <a:t>Current: 2A</a:t>
            </a:r>
          </a:p>
          <a:p>
            <a:r>
              <a:rPr lang="en-US" sz="2000" dirty="0"/>
              <a:t>Voltage: 300V</a:t>
            </a:r>
          </a:p>
          <a:p>
            <a:r>
              <a:rPr lang="en-US" sz="2000" dirty="0"/>
              <a:t>Convenient to plugin and use</a:t>
            </a:r>
          </a:p>
          <a:p>
            <a:r>
              <a:rPr lang="en-US" sz="2000" dirty="0"/>
              <a:t>Red line: Connect Vcc supply</a:t>
            </a:r>
          </a:p>
          <a:p>
            <a:r>
              <a:rPr lang="en-US" sz="2000" dirty="0"/>
              <a:t>Black line: to Ground</a:t>
            </a:r>
          </a:p>
          <a:p>
            <a:r>
              <a:rPr lang="en-US" sz="2000" dirty="0"/>
              <a:t>Green line: to Signal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text, tool, cable, connector&#10;&#10;Description automatically generated">
            <a:extLst>
              <a:ext uri="{FF2B5EF4-FFF2-40B4-BE49-F238E27FC236}">
                <a16:creationId xmlns:a16="http://schemas.microsoft.com/office/drawing/2014/main" id="{AFD8E878-C7B3-4AE6-BB92-D01F0F91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8397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75E6F7-EB71-45D5-A583-0B255EDC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2356-F44F-42EB-BEB4-F926BA28C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PChero 5pcs Microswitches Mechanical En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dstop Switches with 70cm Cable RAMPS 1.4 for 3D Printer RepRap Prusa Mendel Makerbot Arduino Mega 2560 CNC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iS008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https://www.amazon.ca/dp/B071JV158X/ref=cm_sw_r_wa_apa_i_T4SVA1ZN2XH2E1WKM99N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7531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0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12141-D0B2-4F75-AD00-73AA2E4AD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112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8EA39F-FA5B-407D-89A2-2155A7CA3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5"/>
          </a:xfrm>
          <a:prstGeom prst="rect">
            <a:avLst/>
          </a:prstGeom>
        </p:spPr>
      </p:pic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3E04B8B3-A040-4B27-8DF6-1CFAAF38F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229457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857A3-C91F-45B7-9235-3A2D02D4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Power adapter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679A4C-3BFB-42AB-A943-E21C8403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Voltage input- 90-264 VAC</a:t>
            </a:r>
          </a:p>
          <a:p>
            <a:r>
              <a:rPr lang="en-US" sz="2000" dirty="0"/>
              <a:t>Voltage Output- 5V</a:t>
            </a:r>
          </a:p>
          <a:p>
            <a:r>
              <a:rPr lang="en-US" sz="2000" dirty="0"/>
              <a:t>Current Output- 2A Max</a:t>
            </a:r>
          </a:p>
          <a:p>
            <a:r>
              <a:rPr lang="en-US" sz="2000" dirty="0"/>
              <a:t>Operating Temperature- 0-40 degrees</a:t>
            </a:r>
          </a:p>
          <a:p>
            <a:r>
              <a:rPr lang="en-US" sz="1900" dirty="0"/>
              <a:t>NL power consumption- 100mW max</a:t>
            </a:r>
          </a:p>
          <a:p>
            <a:r>
              <a:rPr lang="en-US" sz="1900" dirty="0"/>
              <a:t>Power- 10W </a:t>
            </a:r>
          </a:p>
          <a:p>
            <a:endParaRPr lang="en-US" sz="1900" dirty="0"/>
          </a:p>
        </p:txBody>
      </p:sp>
      <p:pic>
        <p:nvPicPr>
          <p:cNvPr id="5" name="Content Placeholder 4" descr="A picture containing black, adapter&#10;&#10;Description automatically generated">
            <a:extLst>
              <a:ext uri="{FF2B5EF4-FFF2-40B4-BE49-F238E27FC236}">
                <a16:creationId xmlns:a16="http://schemas.microsoft.com/office/drawing/2014/main" id="{3D99555E-DE57-46C4-8258-12EAD24F0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6128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BBE1D-3BB8-47EA-B26C-03CEAF44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                        Block Diagram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24BF5DF2-84F5-43D7-9CDE-947E3E41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D6A4A9-19CD-4436-9A46-FA629324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3629" y="643467"/>
            <a:ext cx="6100342" cy="55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2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EA080-3925-4046-9296-15E8E807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DF557F-F895-4882-87ED-6DC16856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67612"/>
            <a:ext cx="6112382" cy="311731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B6F3AA-B493-4B20-A214-BEF4B085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413179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971E5B-C46A-4EB3-9B51-83701FAE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Logic Level controller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CD44135-C947-4F98-A99F-629B99EFE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46470C-ABA4-425E-9ED9-D37A77290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To change the voltage level</a:t>
            </a:r>
          </a:p>
          <a:p>
            <a:r>
              <a:rPr lang="en-US" sz="1800" dirty="0"/>
              <a:t>Interfaced with Arduino Uno and Wifi Module to change the voltage level received in the Beaglebone black.</a:t>
            </a:r>
          </a:p>
          <a:p>
            <a:r>
              <a:rPr lang="en-US" sz="1800" dirty="0"/>
              <a:t>Can convert from 3.3V to 5V and 5V to 3.3V</a:t>
            </a:r>
          </a:p>
        </p:txBody>
      </p:sp>
    </p:spTree>
    <p:extLst>
      <p:ext uri="{BB962C8B-B14F-4D97-AF65-F5344CB8AC3E}">
        <p14:creationId xmlns:p14="http://schemas.microsoft.com/office/powerpoint/2010/main" val="423473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7876-0853-4E11-BA9E-73FFF596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CONVERSION 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E389DC-163A-48D7-85E6-7C9A94DEC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28" y="2249488"/>
            <a:ext cx="7471770" cy="3541712"/>
          </a:xfrm>
        </p:spPr>
      </p:pic>
    </p:spTree>
    <p:extLst>
      <p:ext uri="{BB962C8B-B14F-4D97-AF65-F5344CB8AC3E}">
        <p14:creationId xmlns:p14="http://schemas.microsoft.com/office/powerpoint/2010/main" val="3739989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71B57-6CD3-4354-AB33-A44D7EBF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F0F2-545B-499C-B16D-9A606BED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Digikey Electronics,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AC/DC WALL MOUNT ADAPTER 5V 10W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237-1385-ND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https://www.digikey.ca/en/products/detail/triad-magnetics/WSU050-2000/3094911?s=N4IgTCBcDa4MwHYC0BGOAOArEgcgERAF0BfIA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36011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3B9A-C64A-4CE4-A846-2C6C11D8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78C7E-BBD1-49B9-9D81-AD58DAD0A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67612"/>
            <a:ext cx="6112382" cy="311731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154706-3F8B-4DDE-B695-74C2BBA4B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55449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7AB6F7-05BE-407E-A817-C2CC2AD9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COMPONENTS CONNECTED DIRECTLY TO ARDUINO UNO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4054-60A2-45F7-828B-9E3FBD8DB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4*4 Keypad Matrix</a:t>
            </a:r>
          </a:p>
          <a:p>
            <a:r>
              <a:rPr lang="en-US" dirty="0"/>
              <a:t>20*4 LCD Display</a:t>
            </a:r>
          </a:p>
          <a:p>
            <a:r>
              <a:rPr lang="en-US" dirty="0"/>
              <a:t>GSM Module</a:t>
            </a:r>
          </a:p>
        </p:txBody>
      </p:sp>
    </p:spTree>
    <p:extLst>
      <p:ext uri="{BB962C8B-B14F-4D97-AF65-F5344CB8AC3E}">
        <p14:creationId xmlns:p14="http://schemas.microsoft.com/office/powerpoint/2010/main" val="2039430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385D0B-5009-4D70-8551-05C77B10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keypad matrix</a:t>
            </a:r>
          </a:p>
        </p:txBody>
      </p:sp>
      <p:sp useBgFill="1">
        <p:nvSpPr>
          <p:cNvPr id="5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electronics, calculator, black&#10;&#10;Description automatically generated">
            <a:extLst>
              <a:ext uri="{FF2B5EF4-FFF2-40B4-BE49-F238E27FC236}">
                <a16:creationId xmlns:a16="http://schemas.microsoft.com/office/drawing/2014/main" id="{55C10A05-DFCC-4BE8-9E01-2E9D2084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3" y="1147145"/>
            <a:ext cx="4625592" cy="45677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3EC354-03A5-4CA7-AC74-A22BDFC6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 play a role while opening and closing the garage door</a:t>
            </a:r>
          </a:p>
          <a:p>
            <a:r>
              <a:rPr lang="en-US" dirty="0">
                <a:solidFill>
                  <a:schemeClr val="bg1"/>
                </a:solidFill>
              </a:rPr>
              <a:t>Used as an alternate for garage door access in case of internet failure</a:t>
            </a:r>
          </a:p>
          <a:p>
            <a:r>
              <a:rPr lang="en-US" dirty="0">
                <a:solidFill>
                  <a:schemeClr val="bg1"/>
                </a:solidFill>
              </a:rPr>
              <a:t>Used for entering the password for garage door opening</a:t>
            </a:r>
          </a:p>
          <a:p>
            <a:r>
              <a:rPr lang="en-US" dirty="0">
                <a:solidFill>
                  <a:schemeClr val="bg1"/>
                </a:solidFill>
              </a:rPr>
              <a:t>Works along side with LCD display </a:t>
            </a:r>
          </a:p>
          <a:p>
            <a:r>
              <a:rPr lang="en-US" dirty="0">
                <a:solidFill>
                  <a:schemeClr val="bg1"/>
                </a:solidFill>
              </a:rPr>
              <a:t>Once opened, Closing of the garage door will be enabled by pressing a keypad key.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6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A3508-49C3-458A-A156-A48A6A26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Specifications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9937E-940A-433B-8A5C-E7F34A4C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4*4 design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Voltage Rating- 35V DC max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Current rating- 100 mA</a:t>
            </a:r>
          </a:p>
          <a:p>
            <a:r>
              <a:rPr lang="en-US" sz="1800" dirty="0">
                <a:solidFill>
                  <a:srgbClr val="FFFFFF"/>
                </a:solidFill>
              </a:rPr>
              <a:t>4 Numeric Keys, 4 English keys, 2 function keys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16 inputs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Used popularly for password security system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EB0438-D331-4E42-A63C-47F6ECB32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19" y="643467"/>
            <a:ext cx="556656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418D-6AD7-4F61-8127-3B232111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connections are done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4158C-4767-4D93-B6B2-CD81E101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a switch connecting each row and column, in total 16 inputs</a:t>
            </a:r>
          </a:p>
          <a:p>
            <a:r>
              <a:rPr lang="en-US" dirty="0"/>
              <a:t>Initially all switches are open, When user press either one switch it gets closed</a:t>
            </a:r>
          </a:p>
          <a:p>
            <a:r>
              <a:rPr lang="en-US" dirty="0"/>
              <a:t>Now there is a connection between that row and column </a:t>
            </a:r>
          </a:p>
          <a:p>
            <a:r>
              <a:rPr lang="en-US" dirty="0"/>
              <a:t>To connect to microcontroller, Connect the four pins to the columns as microcontroller input. The other four pins to the rows are connected as microcontroller outputs.</a:t>
            </a:r>
          </a:p>
          <a:p>
            <a:r>
              <a:rPr lang="en-US" dirty="0"/>
              <a:t>Inputs to the microcontroller is to be connected via a pull up resistor  </a:t>
            </a:r>
          </a:p>
        </p:txBody>
      </p:sp>
    </p:spTree>
    <p:extLst>
      <p:ext uri="{BB962C8B-B14F-4D97-AF65-F5344CB8AC3E}">
        <p14:creationId xmlns:p14="http://schemas.microsoft.com/office/powerpoint/2010/main" val="2917295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49154-73F1-47D7-A60C-2C9888EA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Which pin associate to which row and column 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8697DD-3EB6-478C-A01C-43CDD1F4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 Digital Multimeter will ease the job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Turn DMM to connectivity mode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Put the meter probe to first pin and the second one to the fifth pin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Press the buttons and observe which button gives beep sound.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Similarly continue with other pins, the connections of the keypad can be found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06BB22F-7EA7-4623-881C-BABA6E32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817456"/>
            <a:ext cx="6844045" cy="52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83FFAA-853B-4E15-A3A3-8157E959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Microcontrollers used in the project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033F09B-4C33-40C1-9ED3-D2FCEB59F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46" r="2250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833FC-B8FA-4FDC-863F-B95E245A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Beaglebone Black</a:t>
            </a:r>
          </a:p>
          <a:p>
            <a:r>
              <a:rPr lang="en-US" dirty="0"/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225029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824A61-70ED-4F3C-B464-1515893B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13E9-0D1B-4357-AA02-E350D9EE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DIYmalls 4x4 Matrix Membrane Keypad 16 Keys Keyboard Module Array Switch for Arduino UNO R3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Number: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B086ZGKDK9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https://www.amazon.ca/dp/B086ZGKDK9/ref=cm_sw_r_wa_apa_i_79TG40BP7MPFDC5C7MCA?_encoding=UTF8&amp;psc=1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46228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A3AB9-8810-45D7-A80F-746F5E45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D2AD5E-5B0A-43C4-9570-3A3B041F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EC1B8E-8417-4363-90E9-5D17CCE26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1719023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1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91633-DC09-4B1B-B800-6CCF0EB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LCD DISPLAY</a:t>
            </a:r>
          </a:p>
        </p:txBody>
      </p:sp>
      <p:sp useBgFill="1">
        <p:nvSpPr>
          <p:cNvPr id="5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2A3ECE3-FA2D-4111-9B3A-C34F3C56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466703"/>
            <a:ext cx="4635583" cy="3928656"/>
          </a:xfrm>
          <a:prstGeom prst="rect">
            <a:avLst/>
          </a:prstGeom>
        </p:spPr>
      </p:pic>
      <p:sp>
        <p:nvSpPr>
          <p:cNvPr id="59" name="Content Placeholder 8">
            <a:extLst>
              <a:ext uri="{FF2B5EF4-FFF2-40B4-BE49-F238E27FC236}">
                <a16:creationId xmlns:a16="http://schemas.microsoft.com/office/drawing/2014/main" id="{AD194BF3-FD69-41BC-9BEF-FC36B90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Can display 20 characters in a row, In total 80 characters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play a role while opening the garage   door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Display the user inputs as a special character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Displays messages to the user 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7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63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65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91633-DC09-4B1B-B800-6CCF0EB7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Specifications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14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3ECE3-FA2D-4111-9B3A-C34F3C56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18988" y="1350814"/>
            <a:ext cx="4635583" cy="4160435"/>
          </a:xfrm>
          <a:prstGeom prst="rect">
            <a:avLst/>
          </a:prstGeom>
        </p:spPr>
      </p:pic>
      <p:sp>
        <p:nvSpPr>
          <p:cNvPr id="59" name="Content Placeholder 8">
            <a:extLst>
              <a:ext uri="{FF2B5EF4-FFF2-40B4-BE49-F238E27FC236}">
                <a16:creationId xmlns:a16="http://schemas.microsoft.com/office/drawing/2014/main" id="{AD194BF3-FD69-41BC-9BEF-FC36B90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135" y="1969535"/>
            <a:ext cx="4747087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20*4 : 20 Columns,4 Rows</a:t>
            </a:r>
          </a:p>
          <a:p>
            <a:r>
              <a:rPr lang="en-US" sz="2000" dirty="0">
                <a:solidFill>
                  <a:srgbClr val="FFFFFF"/>
                </a:solidFill>
                <a:latin typeface="Amazon Ember"/>
              </a:rPr>
              <a:t>C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mazon Ember"/>
              </a:rPr>
              <a:t>ontains IIC/I2C/TWI Serial Interface Adapter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</a:rPr>
              <a:t>Less I/O ports are occupied, only four - VCC, GND, SDA (serial data line), SCL (serial clock line).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Working Volage: 5V</a:t>
            </a:r>
          </a:p>
        </p:txBody>
      </p:sp>
    </p:spTree>
    <p:extLst>
      <p:ext uri="{BB962C8B-B14F-4D97-AF65-F5344CB8AC3E}">
        <p14:creationId xmlns:p14="http://schemas.microsoft.com/office/powerpoint/2010/main" val="345344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04E899-0A95-4461-8097-9838548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1FD5-B93A-4C32-B99E-19E38011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WayinTop 20x4 2004 LCD Display Module with IIC/I2C/TWI Serial Interface Adapter for Arduino for Mega 2560 (Yellow Green/2004)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Part Number-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WYTP22004YG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https://www.amazon.ca/dp/B07TXBV8MS/ref=cm_sw_r_wa_apa_i_40E5B0C5NGJZXYPYCCMW?psc=1</a:t>
            </a:r>
            <a:endParaRPr lang="en-US" sz="1400" b="0" dirty="0">
              <a:effectLst/>
            </a:endParaRPr>
          </a:p>
          <a:p>
            <a:pPr marL="0" indent="0">
              <a:buNone/>
            </a:pPr>
            <a:br>
              <a:rPr lang="en-US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07293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957DD-52DC-464C-AF6A-70151E1A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03D716A-A5F1-4353-857B-F317E4C62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52332"/>
            <a:ext cx="6112382" cy="3147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D4FF87-44F3-469F-9D9F-91EEB24E3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17670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0193-5D86-43B9-8EB4-BDE4A505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GSM Module</a:t>
            </a:r>
          </a:p>
        </p:txBody>
      </p:sp>
      <p:sp useBgFill="1">
        <p:nvSpPr>
          <p:cNvPr id="57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562391B-B09F-4819-8F2F-8B6D6B91A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77" y="1137621"/>
            <a:ext cx="3101118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692393-9FC0-4A0A-946C-B7554B813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Plays a part while opening and closing the garage door</a:t>
            </a:r>
          </a:p>
          <a:p>
            <a:r>
              <a:rPr lang="en-US" dirty="0">
                <a:solidFill>
                  <a:schemeClr val="bg1"/>
                </a:solidFill>
              </a:rPr>
              <a:t>An important security feature</a:t>
            </a:r>
          </a:p>
          <a:p>
            <a:r>
              <a:rPr lang="en-US" dirty="0">
                <a:solidFill>
                  <a:schemeClr val="bg1"/>
                </a:solidFill>
              </a:rPr>
              <a:t>Notifies the user via SMS while the garage door is opened or closed</a:t>
            </a:r>
          </a:p>
          <a:p>
            <a:r>
              <a:rPr lang="en-US" dirty="0">
                <a:solidFill>
                  <a:schemeClr val="bg1"/>
                </a:solidFill>
              </a:rPr>
              <a:t>The user can be thus sure about the status of the garage door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1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84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7B0FD-300A-4DE8-A3A1-5E7F62E9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Specifications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80" name="Content Placeholder 8">
            <a:extLst>
              <a:ext uri="{FF2B5EF4-FFF2-40B4-BE49-F238E27FC236}">
                <a16:creationId xmlns:a16="http://schemas.microsoft.com/office/drawing/2014/main" id="{F3AF3BD7-3FE2-4999-8569-8AD3D1C5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SIM 800L Module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Based on GPRS standard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Operating voltage: 5V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Compact: suitable for embedded system designs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Self projectile card slot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Can conveniently change mobile-phone card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Use IPX interface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Can arbitrarily change the antenna </a:t>
            </a:r>
          </a:p>
          <a:p>
            <a:pPr>
              <a:lnSpc>
                <a:spcPct val="110000"/>
              </a:lnSpc>
            </a:pPr>
            <a:r>
              <a:rPr lang="en-US" sz="1400">
                <a:solidFill>
                  <a:srgbClr val="FFFFFF"/>
                </a:solidFill>
              </a:rPr>
              <a:t>Stable operation</a:t>
            </a:r>
          </a:p>
          <a:p>
            <a:pPr>
              <a:lnSpc>
                <a:spcPct val="11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9540E5E-2A9E-44ED-ABFA-ECB60E5B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80" y="643467"/>
            <a:ext cx="664664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6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26CDEE-DCAE-4BD2-BDB3-126EB2F8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Component ordered from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A571-5370-473C-9839-F2F53BDD4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none" strike="noStrike" dirty="0">
                <a:effectLst/>
                <a:latin typeface="Times New Roman" panose="02020603050405020304" pitchFamily="18" charset="0"/>
              </a:rPr>
              <a:t>Amazon, </a:t>
            </a:r>
            <a:endParaRPr lang="sv-SE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none" strike="noStrike" dirty="0">
                <a:effectLst/>
                <a:latin typeface="Times New Roman" panose="02020603050405020304" pitchFamily="18" charset="0"/>
              </a:rPr>
              <a:t>GSM Module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dirty="0">
                <a:latin typeface="Times New Roman" panose="02020603050405020304" pitchFamily="18" charset="0"/>
              </a:rPr>
              <a:t>Part Number: 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YWBL-WHxiugqvk870</a:t>
            </a:r>
            <a:endParaRPr lang="sv-SE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https://www.amazon.ca/dp/B07WZTXBSX/ref=cm_sw_r_wa_apa_i_3E9ADJAP9J1WT8PAS84Y</a:t>
            </a:r>
            <a:endParaRPr lang="sv-SE" sz="1400" b="0" dirty="0">
              <a:effectLst/>
            </a:endParaRPr>
          </a:p>
          <a:p>
            <a:pPr marL="0" indent="0">
              <a:buNone/>
            </a:pPr>
            <a:br>
              <a:rPr lang="sv-SE" sz="1400" dirty="0"/>
            </a:br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91851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F62E4-5580-4FE2-A392-E7587418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4ECACC94-985F-4A11-B057-2B572DC1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852332"/>
            <a:ext cx="6112382" cy="3147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E92B34-DF86-416D-94C2-81A258FF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128300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57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3C95A2-712C-42DE-84A6-9BF51C54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Beaglebone black</a:t>
            </a: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A441EC5-D69E-4750-84F1-AFDAC53D9C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" r="-2" b="302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19" name="Group 61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65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2" name="Content Placeholder 54">
            <a:extLst>
              <a:ext uri="{FF2B5EF4-FFF2-40B4-BE49-F238E27FC236}">
                <a16:creationId xmlns:a16="http://schemas.microsoft.com/office/drawing/2014/main" id="{44A7924F-9EB1-44DC-BC6D-57655B48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Arial" panose="020B0604020202020204" pitchFamily="34" charset="0"/>
              </a:rPr>
              <a:t>Main Micro controller in the project</a:t>
            </a:r>
          </a:p>
          <a:p>
            <a:r>
              <a:rPr lang="en-US" sz="1600" dirty="0"/>
              <a:t>Inputs to the MCU- IR Sensors, Arduino Uno, Limits Switch, and Push button</a:t>
            </a:r>
          </a:p>
          <a:p>
            <a:r>
              <a:rPr lang="en-US" sz="1600" dirty="0"/>
              <a:t>Outputs from the MCU- Buzzer, Relay Module, and Logic level controller.</a:t>
            </a:r>
          </a:p>
          <a:p>
            <a:r>
              <a:rPr lang="en-US" sz="1600" dirty="0"/>
              <a:t>All the components connected directly or indirectly to the MCU</a:t>
            </a:r>
          </a:p>
          <a:p>
            <a:endParaRPr lang="en-US" sz="1400" dirty="0"/>
          </a:p>
          <a:p>
            <a:endParaRPr lang="en-US" sz="1400" dirty="0"/>
          </a:p>
          <a:p>
            <a:endParaRPr lang="pt-BR" sz="1400" b="0" i="0" dirty="0">
              <a:solidFill>
                <a:srgbClr val="B4A27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35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ABA9AF-16B0-4505-B21E-BF93A2C0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100"/>
              <a:t>Miscellaneous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3817-A564-489D-A0B8-F34A42D2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DC 6V gear motor</a:t>
            </a:r>
          </a:p>
          <a:p>
            <a:r>
              <a:rPr lang="en-US" dirty="0"/>
              <a:t>Wifi Module</a:t>
            </a:r>
          </a:p>
          <a:p>
            <a:r>
              <a:rPr lang="en-US" dirty="0"/>
              <a:t>SD card</a:t>
            </a:r>
          </a:p>
          <a:p>
            <a:r>
              <a:rPr lang="en-US" dirty="0"/>
              <a:t>Silicone Hookup wires</a:t>
            </a:r>
          </a:p>
          <a:p>
            <a:r>
              <a:rPr lang="en-US" dirty="0"/>
              <a:t>LED Light assorted kit</a:t>
            </a:r>
          </a:p>
          <a:p>
            <a:r>
              <a:rPr lang="en-US" dirty="0"/>
              <a:t>PCB Board</a:t>
            </a:r>
          </a:p>
          <a:p>
            <a:r>
              <a:rPr lang="en-US" dirty="0"/>
              <a:t>Resistors</a:t>
            </a:r>
          </a:p>
          <a:p>
            <a:r>
              <a:rPr lang="en-US" dirty="0"/>
              <a:t>Beginners-kit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5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F401D6-C3E2-4D07-9707-290F5250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DC gear mOTOR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29ABA-B5D9-4FC0-A919-E740B96C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745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FC0A90-E07B-41C9-A306-82F7D149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open and close the garage door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Voltage- 6V</a:t>
            </a:r>
          </a:p>
          <a:p>
            <a:r>
              <a:rPr lang="en-US" sz="1600" dirty="0"/>
              <a:t>Models: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</a:rPr>
              <a:t>30/60/100/150/200/300/400/500RPM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No Load current : 200 mA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Stall current: 3 A (at 6V)</a:t>
            </a:r>
            <a:endParaRPr lang="en-US" sz="1600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</a:rPr>
              <a:t>Choice: 150 RPM</a:t>
            </a:r>
          </a:p>
          <a:p>
            <a:r>
              <a:rPr lang="en-US" sz="1600" b="0" i="0" u="none" strike="noStrike" dirty="0">
                <a:effectLst/>
                <a:latin typeface="Times New Roman" panose="02020603050405020304" pitchFamily="18" charset="0"/>
              </a:rPr>
              <a:t>3*55MM Lead Screw Thread Output Shaft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9501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C8203-04AF-4E29-86C7-252309EF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 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5141B2-1130-4006-AD36-0CB02100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226715"/>
            <a:ext cx="6112382" cy="23991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9E6D80-7A51-4BFE-94E6-3ABB7877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Yet to be delivered</a:t>
            </a:r>
          </a:p>
        </p:txBody>
      </p:sp>
    </p:spTree>
    <p:extLst>
      <p:ext uri="{BB962C8B-B14F-4D97-AF65-F5344CB8AC3E}">
        <p14:creationId xmlns:p14="http://schemas.microsoft.com/office/powerpoint/2010/main" val="254023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9D2AE-E217-48FA-B07F-2228C068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Wifi module</a:t>
            </a:r>
          </a:p>
        </p:txBody>
      </p:sp>
      <p:sp>
        <p:nvSpPr>
          <p:cNvPr id="74" name="Content Placeholder 8">
            <a:extLst>
              <a:ext uri="{FF2B5EF4-FFF2-40B4-BE49-F238E27FC236}">
                <a16:creationId xmlns:a16="http://schemas.microsoft.com/office/drawing/2014/main" id="{75DDB6AE-3F7D-41F8-885E-721A9348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ESP32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Small and Cheap package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Beaglebone black doesn’t have an inbuilt Wifi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To access Wifi services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CA87F0-EFF9-43AC-8CFF-F2AECA694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851677"/>
            <a:ext cx="6844045" cy="51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C3F1C-4AB7-4C84-8F06-023F0114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COMPONENT ORDER STATUS and link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A970AA-DF51-40E0-9FA7-0EDEAF47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370981"/>
            <a:ext cx="6112382" cy="41105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8C5F63-4E9D-4EC1-9828-39FCC14D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Yet to be delivered</a:t>
            </a:r>
          </a:p>
          <a:p>
            <a:r>
              <a:rPr lang="en-US" sz="1800" dirty="0">
                <a:solidFill>
                  <a:srgbClr val="FFFFFF"/>
                </a:solidFill>
              </a:rPr>
              <a:t>https://elmwoodelectronics.ca/9151182/orders/6551540dd659ed0a3c172ccfbdc9baff</a:t>
            </a:r>
          </a:p>
        </p:txBody>
      </p:sp>
    </p:spTree>
    <p:extLst>
      <p:ext uri="{BB962C8B-B14F-4D97-AF65-F5344CB8AC3E}">
        <p14:creationId xmlns:p14="http://schemas.microsoft.com/office/powerpoint/2010/main" val="22268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9D1780-BD3E-480D-A8DB-3DE68571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Memory Card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36A4741-7430-4731-8213-1A6A994281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" b="1948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9AFA7A-5888-4438-A8C7-CBA0EE70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Make: SanDisk</a:t>
            </a:r>
          </a:p>
          <a:p>
            <a:r>
              <a:rPr lang="en-US" sz="1800" dirty="0"/>
              <a:t>Compact Flash Memory card format</a:t>
            </a:r>
          </a:p>
          <a:p>
            <a:r>
              <a:rPr lang="en-US" sz="1800" dirty="0"/>
              <a:t>Capacity: 16GB</a:t>
            </a:r>
          </a:p>
          <a:p>
            <a:r>
              <a:rPr lang="en-US" sz="1800" dirty="0"/>
              <a:t>May need a memory card reader</a:t>
            </a:r>
          </a:p>
          <a:p>
            <a:r>
              <a:rPr lang="en-US" sz="1800" dirty="0"/>
              <a:t>50 MBs read speed</a:t>
            </a:r>
          </a:p>
          <a:p>
            <a:r>
              <a:rPr lang="en-US" sz="1800" dirty="0"/>
              <a:t>Used for flashing Debian images</a:t>
            </a:r>
          </a:p>
        </p:txBody>
      </p:sp>
    </p:spTree>
    <p:extLst>
      <p:ext uri="{BB962C8B-B14F-4D97-AF65-F5344CB8AC3E}">
        <p14:creationId xmlns:p14="http://schemas.microsoft.com/office/powerpoint/2010/main" val="1889561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90DB3-4E21-4F04-B4FD-9C5CE5DD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CE7B70-E75F-4CF4-99D7-8EC636C7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61AB0E-B2F1-4631-9B8A-AADB3898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83880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2AEABD-C640-4124-AEED-F03B9C4E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Silicone hookup wires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385E9-011B-4F1F-B769-00F3C0535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r="23298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BF4EB2-17FD-40DF-A8EA-8B236BEE5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22 AWG Silicone hookup wires</a:t>
            </a:r>
          </a:p>
          <a:p>
            <a:r>
              <a:rPr lang="en-US" sz="1800" dirty="0"/>
              <a:t>22 Gauge Stranded tinned copper wire</a:t>
            </a:r>
          </a:p>
          <a:p>
            <a:r>
              <a:rPr lang="en-US" sz="1800" dirty="0"/>
              <a:t>Silicone insulation</a:t>
            </a:r>
          </a:p>
          <a:p>
            <a:r>
              <a:rPr lang="en-US" sz="1800" dirty="0"/>
              <a:t>Can withstand up to 200 degrees </a:t>
            </a:r>
          </a:p>
          <a:p>
            <a:r>
              <a:rPr lang="en-US" sz="1800" dirty="0"/>
              <a:t>Can operate with even 600 Volts</a:t>
            </a:r>
          </a:p>
          <a:p>
            <a:r>
              <a:rPr lang="en-US" sz="1800" dirty="0"/>
              <a:t>6 colors: Black, Red, Yellow, Green, Blue, White</a:t>
            </a:r>
          </a:p>
          <a:p>
            <a:r>
              <a:rPr lang="en-US" sz="1800" dirty="0"/>
              <a:t>Used to connect Sensor, Buzzer, and other components to the main unit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9661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163B9-C725-4F6D-93DF-865BE3D7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48FC44-B47D-4E88-9DA1-2A819E1C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348962"/>
            <a:ext cx="6112382" cy="21546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13E59-100F-4FDB-B46A-0F0C48DF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Yet to be delivered</a:t>
            </a:r>
          </a:p>
        </p:txBody>
      </p:sp>
    </p:spTree>
    <p:extLst>
      <p:ext uri="{BB962C8B-B14F-4D97-AF65-F5344CB8AC3E}">
        <p14:creationId xmlns:p14="http://schemas.microsoft.com/office/powerpoint/2010/main" val="21672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89FD23-2A10-4BD1-ABBB-AD2D42BF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LED Light assorted kit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29EEE-C4B1-4A77-98C7-9D04005C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" r="-2" b="522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8D4A6F-9FE1-4434-8514-5DECE869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Size: 5mm</a:t>
            </a:r>
          </a:p>
          <a:p>
            <a:r>
              <a:rPr lang="en-US" sz="1800" dirty="0"/>
              <a:t>Colors: White, Yellow, Red ,   Green, and Blue.</a:t>
            </a:r>
          </a:p>
          <a:p>
            <a:r>
              <a:rPr lang="en-US" sz="1800" dirty="0"/>
              <a:t>Nominal Current : 20 mA</a:t>
            </a:r>
          </a:p>
          <a:p>
            <a:r>
              <a:rPr lang="en-US" sz="1800" dirty="0"/>
              <a:t>Maximum Current: 30 mA</a:t>
            </a:r>
          </a:p>
          <a:p>
            <a:r>
              <a:rPr lang="en-US" sz="1800" dirty="0"/>
              <a:t>Typical Voltage drop: 3.3 V</a:t>
            </a:r>
          </a:p>
          <a:p>
            <a:r>
              <a:rPr lang="en-US" sz="1800" dirty="0"/>
              <a:t>Maximum reverse voltage: 5V</a:t>
            </a:r>
          </a:p>
          <a:p>
            <a:r>
              <a:rPr lang="en-US" sz="1800" dirty="0"/>
              <a:t>To notify open/close status of the door</a:t>
            </a:r>
          </a:p>
        </p:txBody>
      </p:sp>
    </p:spTree>
    <p:extLst>
      <p:ext uri="{BB962C8B-B14F-4D97-AF65-F5344CB8AC3E}">
        <p14:creationId xmlns:p14="http://schemas.microsoft.com/office/powerpoint/2010/main" val="148850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33F0A-2D5E-490B-A397-B81D1276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Slots, indicators, buttons and pins in beaglebone black board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EF5DEB-3251-44F7-A4B3-E2B99841B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4" y="2249486"/>
            <a:ext cx="3172820" cy="430371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P1- for power supply to the beaglebone black board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P3- for USB connection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P10- SD card slot (for ex booting)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P5- for internet access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P6- for HDMI access (TVs ,LCD screens etc)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P8- for UART,SPI,ADC,PWM,I2C communication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S3- Boot key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S2- Power key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S1- Reset key</a:t>
            </a:r>
          </a:p>
          <a:p>
            <a:r>
              <a:rPr lang="en-US" sz="1400" dirty="0">
                <a:solidFill>
                  <a:srgbClr val="FFFFFF"/>
                </a:solidFill>
              </a:rPr>
              <a:t>4 user custom indicators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 LED power indicator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149DC53-E755-450B-8AE9-383399A0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031332"/>
            <a:ext cx="6844045" cy="4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945EC-D8D8-456F-BB4A-259F9A9C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2BEB94-3AC2-4987-A141-329836B84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699522"/>
            <a:ext cx="6112382" cy="34534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A9AEAA-BE05-42BD-98FE-B69BE6F0A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1698813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918099-B366-4E5C-A571-8CB1203C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PCB Board</a:t>
            </a:r>
          </a:p>
        </p:txBody>
      </p:sp>
      <p:pic>
        <p:nvPicPr>
          <p:cNvPr id="5" name="Content Placeholder 4" descr="A picture containing text, case, accessory&#10;&#10;Description automatically generated">
            <a:extLst>
              <a:ext uri="{FF2B5EF4-FFF2-40B4-BE49-F238E27FC236}">
                <a16:creationId xmlns:a16="http://schemas.microsoft.com/office/drawing/2014/main" id="{38EB8004-B8F5-4A78-83F5-C5AF887D0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361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7D9EFA-3EE9-4F59-95DA-C17924EA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/>
              <a:t>Color: Brown</a:t>
            </a:r>
          </a:p>
          <a:p>
            <a:r>
              <a:rPr lang="en-US" dirty="0"/>
              <a:t>Material: Epoxy glass fiber FR4</a:t>
            </a:r>
          </a:p>
          <a:p>
            <a:r>
              <a:rPr lang="en-US" dirty="0"/>
              <a:t>Size:</a:t>
            </a:r>
            <a:r>
              <a:rPr lang="en-US" sz="2000" dirty="0"/>
              <a:t>3.</a:t>
            </a:r>
            <a:r>
              <a:rPr lang="en-US" sz="2000" b="0" i="0" dirty="0">
                <a:effectLst/>
              </a:rPr>
              <a:t>94"x8.66",3.54"x5.9",2.76"x3.54",1.97"x2.76“</a:t>
            </a:r>
          </a:p>
          <a:p>
            <a:r>
              <a:rPr lang="en-US" dirty="0"/>
              <a:t>Used to solder components together</a:t>
            </a:r>
          </a:p>
        </p:txBody>
      </p:sp>
    </p:spTree>
    <p:extLst>
      <p:ext uri="{BB962C8B-B14F-4D97-AF65-F5344CB8AC3E}">
        <p14:creationId xmlns:p14="http://schemas.microsoft.com/office/powerpoint/2010/main" val="2900544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17B62-39D4-45BD-BC3D-F4AC3A16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COMPONENT ORDER STATUS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A3E65-F667-490A-86B2-CE4334E1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2371884"/>
            <a:ext cx="6112382" cy="2108771"/>
          </a:xfrm>
          <a:prstGeom prst="rect">
            <a:avLst/>
          </a:prstGeom>
        </p:spPr>
      </p:pic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362C33AB-3745-454B-81D4-D32FCC52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58900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F17B00-E600-45A9-9864-2E21E879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Resistor KIT</a:t>
            </a:r>
          </a:p>
        </p:txBody>
      </p:sp>
      <p:pic>
        <p:nvPicPr>
          <p:cNvPr id="5" name="Content Placeholder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2E650AFF-374F-49A1-AAAB-B40914170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r="-2" b="515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B903B5-A266-49EA-8815-A4A03A0C5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4 frequently used values 100 ohm,220 ohm,1k ohm, 10k ohm</a:t>
            </a:r>
          </a:p>
          <a:p>
            <a:r>
              <a:rPr lang="en-US" sz="1800" dirty="0"/>
              <a:t>Limit the flow of current through the circuit or divide voltages</a:t>
            </a:r>
          </a:p>
          <a:p>
            <a:r>
              <a:rPr lang="en-US" sz="1800" dirty="0"/>
              <a:t>Integral part to ensure operation without burning out</a:t>
            </a:r>
          </a:p>
        </p:txBody>
      </p:sp>
    </p:spTree>
    <p:extLst>
      <p:ext uri="{BB962C8B-B14F-4D97-AF65-F5344CB8AC3E}">
        <p14:creationId xmlns:p14="http://schemas.microsoft.com/office/powerpoint/2010/main" val="21197282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B858C-9481-40A3-9BC0-B451DD82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Resistor VALUES AND THEIR TOLERANCES included in the 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77C202-3F12-49BF-84CF-A287487F9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Resistors from 0 ohm to 1 mega ohm and their tolerance level 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4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630F8F2-C807-414F-A328-AC5D7D6F7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"/>
          <a:stretch/>
        </p:blipFill>
        <p:spPr>
          <a:xfrm>
            <a:off x="5066223" y="643467"/>
            <a:ext cx="6135154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0A64-BCCF-4992-9AD2-7EF3DEBA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ORDER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7B8D-13C2-43C3-98C4-D662A8AB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Amazon,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LUTER 850pcs 30 Values Resistor Kit 1% 0 Ohm-1M Ohm 1/4W Metal Film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Resistors Assortment with a Plastic Box for DIY, Experiment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://www.amazon.ca/dp/B0872Y9RXH/ref=cm_sw_r_wa_apip_9BQ5zzuVO7xdM</a:t>
            </a:r>
            <a:endParaRPr lang="en-US" b="0" dirty="0">
              <a:effectLst/>
            </a:endParaRPr>
          </a:p>
          <a:p>
            <a:r>
              <a:rPr lang="en-US" sz="2000" dirty="0"/>
              <a:t>Delivered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01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B5A0A7-A65E-4DF5-BB78-C965892A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Beginners KIT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AE785-EB8A-4D63-9BA0-1254F199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/>
                </a:solidFill>
              </a:rPr>
              <a:t>Contains capacitors, diodes and other essential components which we may need in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68C50-363C-4AEA-B990-1F14E033D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7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52618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2D0F-B7FD-47B9-A152-A4F2E233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ORDER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7C07-DE6B-46C9-9890-5D8B2A55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none" strike="noStrike" dirty="0">
                <a:effectLst/>
                <a:latin typeface="Times New Roman" panose="02020603050405020304" pitchFamily="18" charset="0"/>
              </a:rPr>
              <a:t>Amazon,</a:t>
            </a:r>
            <a:endParaRPr lang="sv-SE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none" strike="noStrike" dirty="0">
                <a:effectLst/>
                <a:latin typeface="Times New Roman" panose="02020603050405020304" pitchFamily="18" charset="0"/>
              </a:rPr>
              <a:t>SparkFun Beginner Parts Kit</a:t>
            </a:r>
            <a:endParaRPr lang="sv-SE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https://www.amazon.ca/dp/B01N1WJ3Z1/ref=cm_sw_r_wa_apip_S77JfKjKkdRjA</a:t>
            </a:r>
            <a:endParaRPr lang="sv-SE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sv-SE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sz="1800" b="0" i="0" strike="noStrike" dirty="0">
                <a:effectLst/>
                <a:latin typeface="Arial" panose="020B0604020202020204" pitchFamily="34" charset="0"/>
              </a:rPr>
              <a:t>Delivered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v-SE" sz="1800" b="0" u="sng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v-SE" b="0" dirty="0">
              <a:effectLst/>
            </a:endParaRPr>
          </a:p>
          <a:p>
            <a:pPr marL="0" indent="0">
              <a:buNone/>
            </a:pPr>
            <a:br>
              <a:rPr lang="sv-S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3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3010-A428-41AF-98A3-2DC734E9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224C5-E36A-4618-8610-184BF9B36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/>
              <a:t>Retrieved from </a:t>
            </a:r>
            <a:r>
              <a:rPr lang="en-US" sz="1600" i="1" dirty="0"/>
              <a:t>components101.com,(2020, April 13), L298N Motor driver module. </a:t>
            </a:r>
            <a:r>
              <a:rPr lang="en-US" sz="1600" dirty="0"/>
              <a:t>URL:</a:t>
            </a:r>
            <a:r>
              <a:rPr lang="en-US" sz="1600" i="1" dirty="0"/>
              <a:t> </a:t>
            </a:r>
            <a:r>
              <a:rPr lang="en-US" sz="1600" dirty="0">
                <a:hlinkClick r:id="rId2"/>
              </a:rPr>
              <a:t>https://components101.com/modules/l293n-motor-driver-module#:~:text=L298%20Module%20Features%20%26%20Specifications%3A%201%20Driver%20Model%3A,25W.%2010%20Current%20Sense%20for%20each%20motor.%20</a:t>
            </a:r>
            <a:endParaRPr lang="en-US" sz="1600" dirty="0"/>
          </a:p>
          <a:p>
            <a:r>
              <a:rPr lang="en-US" sz="1600" dirty="0"/>
              <a:t>Retrieved from </a:t>
            </a:r>
            <a:r>
              <a:rPr lang="en-US" sz="1600" i="1" dirty="0"/>
              <a:t>adafruit.com, Beaglebone black Data sheet. </a:t>
            </a:r>
            <a:r>
              <a:rPr lang="en-US" sz="1600" dirty="0">
                <a:hlinkClick r:id="rId3"/>
              </a:rPr>
              <a:t>URL:https://cdn-shop.adafruit.com/datasheets/BBB_SRM.pdf</a:t>
            </a:r>
            <a:endParaRPr lang="en-US" sz="1600" dirty="0"/>
          </a:p>
          <a:p>
            <a:r>
              <a:rPr lang="en-US" sz="1600" dirty="0"/>
              <a:t>Retrieved from </a:t>
            </a:r>
            <a:r>
              <a:rPr lang="en-US" sz="1600" i="1" dirty="0"/>
              <a:t>arduino.cc, Arduino UNO &amp; Genuino UNO, </a:t>
            </a:r>
            <a:r>
              <a:rPr lang="en-US" sz="1600" dirty="0"/>
              <a:t>URL: </a:t>
            </a:r>
            <a:r>
              <a:rPr lang="en-US" sz="1600" dirty="0">
                <a:hlinkClick r:id="rId4"/>
              </a:rPr>
              <a:t>https://www.arduino.cc/en/Main/arduinoBoardUno&amp;gt</a:t>
            </a:r>
            <a:r>
              <a:rPr lang="en-US" sz="1600" dirty="0"/>
              <a:t>;</a:t>
            </a:r>
          </a:p>
          <a:p>
            <a:r>
              <a:rPr lang="en-US" sz="1600" dirty="0"/>
              <a:t>Retrieved from </a:t>
            </a:r>
            <a:r>
              <a:rPr lang="en-US" sz="1600" i="1" dirty="0"/>
              <a:t>diymalls.com, 4*4 Matrix Keypad 16Keys Keyboard Module Array Switch for Arduino Microcontroller</a:t>
            </a:r>
            <a:r>
              <a:rPr lang="en-US" sz="1600" dirty="0"/>
              <a:t>, URL:  </a:t>
            </a:r>
            <a:r>
              <a:rPr lang="en-US" sz="1600" dirty="0">
                <a:hlinkClick r:id="rId5"/>
              </a:rPr>
              <a:t>http://www.diymalls.com/16-Keys-Matrix-Keypad-4X4-Keyboard</a:t>
            </a:r>
            <a:endParaRPr lang="en-US" sz="1600" dirty="0"/>
          </a:p>
          <a:p>
            <a:r>
              <a:rPr lang="en-US" sz="1600" dirty="0"/>
              <a:t>Retrieved from </a:t>
            </a:r>
            <a:r>
              <a:rPr lang="en-US" sz="1600" i="1" dirty="0"/>
              <a:t>bhphotovideo.com, SanDisk 16GB Ultra CompactFlash Memory Card, </a:t>
            </a:r>
            <a:r>
              <a:rPr lang="en-US" sz="1600" dirty="0"/>
              <a:t>URL: </a:t>
            </a:r>
            <a:r>
              <a:rPr lang="en-US" sz="1600" dirty="0">
                <a:hlinkClick r:id="rId6"/>
              </a:rPr>
              <a:t>https://www.bhphotovideo.com/c/product/1012243-REG/sandisk_sdcfhs_016g_a46_16gb_ultra_compactflash_memory.html</a:t>
            </a:r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400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9912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2B0-C9BD-4D39-A28F-C5E0AD28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FFCE-34CA-4982-96DC-BBF52931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355" y="2097088"/>
            <a:ext cx="9905999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Retrieved from </a:t>
            </a:r>
            <a:r>
              <a:rPr lang="en-US" i="1" dirty="0"/>
              <a:t>plusivo.com, PLUSIVO 22AWG HOOKUP WIRE KIT, </a:t>
            </a:r>
            <a:r>
              <a:rPr lang="en-US" dirty="0"/>
              <a:t>URL: </a:t>
            </a:r>
            <a:r>
              <a:rPr lang="en-US" sz="2400" dirty="0">
                <a:hlinkClick r:id="rId2"/>
              </a:rPr>
              <a:t>https://www.plusivo.com/home/67-plusivo-22awg-hook-up-wire-kit-600v-tinned-stranded-silicone-wire-of-6-different-colors-x-23-ft-each.html</a:t>
            </a:r>
            <a:endParaRPr lang="en-US" sz="2400" dirty="0"/>
          </a:p>
          <a:p>
            <a:r>
              <a:rPr lang="en-US" dirty="0"/>
              <a:t>Retrieved from URL: </a:t>
            </a:r>
            <a:r>
              <a:rPr lang="en-US" sz="2400" dirty="0">
                <a:hlinkClick r:id="rId3"/>
              </a:rPr>
              <a:t>https://sites.google.com/site/markgurries/home/part-sources/led-s/led-electrcial-ratings</a:t>
            </a:r>
            <a:endParaRPr lang="en-US" sz="2400" dirty="0"/>
          </a:p>
          <a:p>
            <a:r>
              <a:rPr lang="en-US" dirty="0"/>
              <a:t>Retrieved from </a:t>
            </a:r>
            <a:r>
              <a:rPr lang="en-US" i="1" dirty="0"/>
              <a:t>electricalfundablog.com, Infrared Sensor- How it works, Types , Applications, Advantage &amp; Disadvanatge, </a:t>
            </a:r>
            <a:r>
              <a:rPr lang="en-US" dirty="0"/>
              <a:t>URL: </a:t>
            </a:r>
            <a:r>
              <a:rPr lang="en-US" dirty="0">
                <a:hlinkClick r:id="rId4"/>
              </a:rPr>
              <a:t>https://electricalfundablog.com/infrared-sensor/</a:t>
            </a:r>
            <a:endParaRPr lang="en-US" dirty="0"/>
          </a:p>
          <a:p>
            <a:r>
              <a:rPr lang="en-US" dirty="0"/>
              <a:t>Retrieved from </a:t>
            </a:r>
            <a:r>
              <a:rPr lang="en-US" i="1" dirty="0"/>
              <a:t>gadgetronics.com, Logic level controller circuit- 5v to 3.3v and vice versa, </a:t>
            </a:r>
            <a:r>
              <a:rPr lang="en-US" dirty="0">
                <a:hlinkClick r:id="rId5"/>
              </a:rPr>
              <a:t>URL:https://www.gadgetronicx.com/logic-level-converter-5v-3-3v/</a:t>
            </a:r>
            <a:endParaRPr lang="en-US" dirty="0"/>
          </a:p>
          <a:p>
            <a:r>
              <a:rPr lang="en-US" dirty="0"/>
              <a:t>Retrieved from </a:t>
            </a:r>
            <a:r>
              <a:rPr lang="en-US" i="1" dirty="0"/>
              <a:t>industrialshields.com, WiFi /Bluetooth Module ESP32. </a:t>
            </a:r>
            <a:r>
              <a:rPr lang="en-US" dirty="0">
                <a:hlinkClick r:id="rId6"/>
              </a:rPr>
              <a:t>URL:https://www.industrialshields.com/blog/arduino-industrial-1/post/wifi-bluetooth-module-esp32-133</a:t>
            </a:r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1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8CC0-E050-4FCD-81B0-CA704D60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8" y="476250"/>
            <a:ext cx="9905998" cy="990600"/>
          </a:xfrm>
        </p:spPr>
        <p:txBody>
          <a:bodyPr>
            <a:normAutofit/>
          </a:bodyPr>
          <a:lstStyle/>
          <a:p>
            <a:r>
              <a:rPr lang="en-US" dirty="0"/>
              <a:t>      Main Features of beaglebone black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7B55CC7-1829-42E2-B73C-70032C52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57" y="1441196"/>
            <a:ext cx="9280305" cy="4972358"/>
          </a:xfrm>
        </p:spPr>
      </p:pic>
    </p:spTree>
    <p:extLst>
      <p:ext uri="{BB962C8B-B14F-4D97-AF65-F5344CB8AC3E}">
        <p14:creationId xmlns:p14="http://schemas.microsoft.com/office/powerpoint/2010/main" val="4174876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0D9B597-44FE-4382-844F-37B189AA3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8C3EE31-9653-4721-B82E-FB6A877A1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4" name="Rectangle 5">
              <a:extLst>
                <a:ext uri="{FF2B5EF4-FFF2-40B4-BE49-F238E27FC236}">
                  <a16:creationId xmlns:a16="http://schemas.microsoft.com/office/drawing/2014/main" id="{8AC74F2D-D4CC-4BFA-BC8B-9DCE79BD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5" name="Freeform 6">
              <a:extLst>
                <a:ext uri="{FF2B5EF4-FFF2-40B4-BE49-F238E27FC236}">
                  <a16:creationId xmlns:a16="http://schemas.microsoft.com/office/drawing/2014/main" id="{40D72125-F870-463E-A1C1-5D42190E3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02BB89C7-4DEB-49B7-BCB7-71CCDBB37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8">
              <a:extLst>
                <a:ext uri="{FF2B5EF4-FFF2-40B4-BE49-F238E27FC236}">
                  <a16:creationId xmlns:a16="http://schemas.microsoft.com/office/drawing/2014/main" id="{FC9AE52B-C3ED-48D8-862C-DB14895EC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9">
              <a:extLst>
                <a:ext uri="{FF2B5EF4-FFF2-40B4-BE49-F238E27FC236}">
                  <a16:creationId xmlns:a16="http://schemas.microsoft.com/office/drawing/2014/main" id="{F3575BC1-F7AC-438F-A6DE-A4F297404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0">
              <a:extLst>
                <a:ext uri="{FF2B5EF4-FFF2-40B4-BE49-F238E27FC236}">
                  <a16:creationId xmlns:a16="http://schemas.microsoft.com/office/drawing/2014/main" id="{74CCB4D9-0D95-42AC-B746-09DD52348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1">
              <a:extLst>
                <a:ext uri="{FF2B5EF4-FFF2-40B4-BE49-F238E27FC236}">
                  <a16:creationId xmlns:a16="http://schemas.microsoft.com/office/drawing/2014/main" id="{BAAE969C-BA8C-4A84-BFC9-317B30946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12">
              <a:extLst>
                <a:ext uri="{FF2B5EF4-FFF2-40B4-BE49-F238E27FC236}">
                  <a16:creationId xmlns:a16="http://schemas.microsoft.com/office/drawing/2014/main" id="{42849723-C42E-4087-A6C4-0118819E9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13">
              <a:extLst>
                <a:ext uri="{FF2B5EF4-FFF2-40B4-BE49-F238E27FC236}">
                  <a16:creationId xmlns:a16="http://schemas.microsoft.com/office/drawing/2014/main" id="{782A2A90-FA26-459B-9C53-B283B92A6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14">
              <a:extLst>
                <a:ext uri="{FF2B5EF4-FFF2-40B4-BE49-F238E27FC236}">
                  <a16:creationId xmlns:a16="http://schemas.microsoft.com/office/drawing/2014/main" id="{175F8F84-D60D-4570-A16B-2FB74A2EE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15">
              <a:extLst>
                <a:ext uri="{FF2B5EF4-FFF2-40B4-BE49-F238E27FC236}">
                  <a16:creationId xmlns:a16="http://schemas.microsoft.com/office/drawing/2014/main" id="{2FED68D0-AC99-40D9-A8C6-80AF3207D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16">
              <a:extLst>
                <a:ext uri="{FF2B5EF4-FFF2-40B4-BE49-F238E27FC236}">
                  <a16:creationId xmlns:a16="http://schemas.microsoft.com/office/drawing/2014/main" id="{09A9EC56-1AC6-46EC-986E-C94FB2343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17">
              <a:extLst>
                <a:ext uri="{FF2B5EF4-FFF2-40B4-BE49-F238E27FC236}">
                  <a16:creationId xmlns:a16="http://schemas.microsoft.com/office/drawing/2014/main" id="{8EFE827B-D69B-41C1-B2CB-7F64D5FB6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18">
              <a:extLst>
                <a:ext uri="{FF2B5EF4-FFF2-40B4-BE49-F238E27FC236}">
                  <a16:creationId xmlns:a16="http://schemas.microsoft.com/office/drawing/2014/main" id="{C38C76CF-9423-4DAA-B918-3F7AC3E29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19">
              <a:extLst>
                <a:ext uri="{FF2B5EF4-FFF2-40B4-BE49-F238E27FC236}">
                  <a16:creationId xmlns:a16="http://schemas.microsoft.com/office/drawing/2014/main" id="{84F2C43C-94ED-49D5-89A1-67DA0427F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0">
              <a:extLst>
                <a:ext uri="{FF2B5EF4-FFF2-40B4-BE49-F238E27FC236}">
                  <a16:creationId xmlns:a16="http://schemas.microsoft.com/office/drawing/2014/main" id="{D72C9AF9-63FC-420F-8EE0-59492AAA4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1">
              <a:extLst>
                <a:ext uri="{FF2B5EF4-FFF2-40B4-BE49-F238E27FC236}">
                  <a16:creationId xmlns:a16="http://schemas.microsoft.com/office/drawing/2014/main" id="{32830749-7C31-4CC8-AE7C-2934CFA80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22">
              <a:extLst>
                <a:ext uri="{FF2B5EF4-FFF2-40B4-BE49-F238E27FC236}">
                  <a16:creationId xmlns:a16="http://schemas.microsoft.com/office/drawing/2014/main" id="{98EC3330-0250-4E04-BC37-D462DD68E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23">
              <a:extLst>
                <a:ext uri="{FF2B5EF4-FFF2-40B4-BE49-F238E27FC236}">
                  <a16:creationId xmlns:a16="http://schemas.microsoft.com/office/drawing/2014/main" id="{D4621A4A-4016-4624-91EF-EC5D754A4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24">
              <a:extLst>
                <a:ext uri="{FF2B5EF4-FFF2-40B4-BE49-F238E27FC236}">
                  <a16:creationId xmlns:a16="http://schemas.microsoft.com/office/drawing/2014/main" id="{05BA79A1-323C-4067-82AB-9CDC100A5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25">
              <a:extLst>
                <a:ext uri="{FF2B5EF4-FFF2-40B4-BE49-F238E27FC236}">
                  <a16:creationId xmlns:a16="http://schemas.microsoft.com/office/drawing/2014/main" id="{B1FE360C-3944-49AA-946F-4AF4E36A0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6">
              <a:extLst>
                <a:ext uri="{FF2B5EF4-FFF2-40B4-BE49-F238E27FC236}">
                  <a16:creationId xmlns:a16="http://schemas.microsoft.com/office/drawing/2014/main" id="{C9D1815F-0615-43D2-80E7-05F63788F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7">
              <a:extLst>
                <a:ext uri="{FF2B5EF4-FFF2-40B4-BE49-F238E27FC236}">
                  <a16:creationId xmlns:a16="http://schemas.microsoft.com/office/drawing/2014/main" id="{8E4EDE05-2358-418A-90B3-53B65B2F8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8">
              <a:extLst>
                <a:ext uri="{FF2B5EF4-FFF2-40B4-BE49-F238E27FC236}">
                  <a16:creationId xmlns:a16="http://schemas.microsoft.com/office/drawing/2014/main" id="{971BD567-9274-4164-9595-9A0C2F97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9">
              <a:extLst>
                <a:ext uri="{FF2B5EF4-FFF2-40B4-BE49-F238E27FC236}">
                  <a16:creationId xmlns:a16="http://schemas.microsoft.com/office/drawing/2014/main" id="{5DE0F000-DAFC-4221-8BA4-9FBD4191E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0">
              <a:extLst>
                <a:ext uri="{FF2B5EF4-FFF2-40B4-BE49-F238E27FC236}">
                  <a16:creationId xmlns:a16="http://schemas.microsoft.com/office/drawing/2014/main" id="{4B572F03-1B5A-459B-820A-5870F97F2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1">
              <a:extLst>
                <a:ext uri="{FF2B5EF4-FFF2-40B4-BE49-F238E27FC236}">
                  <a16:creationId xmlns:a16="http://schemas.microsoft.com/office/drawing/2014/main" id="{5763FE40-F16B-4A16-B810-78CB85CD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32">
              <a:extLst>
                <a:ext uri="{FF2B5EF4-FFF2-40B4-BE49-F238E27FC236}">
                  <a16:creationId xmlns:a16="http://schemas.microsoft.com/office/drawing/2014/main" id="{A67BAC47-EDFC-452A-AA0E-A79FB933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Rectangle 33">
              <a:extLst>
                <a:ext uri="{FF2B5EF4-FFF2-40B4-BE49-F238E27FC236}">
                  <a16:creationId xmlns:a16="http://schemas.microsoft.com/office/drawing/2014/main" id="{E29BE8B4-FB49-49C6-B852-B4DA7241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3" name="Freeform 34">
              <a:extLst>
                <a:ext uri="{FF2B5EF4-FFF2-40B4-BE49-F238E27FC236}">
                  <a16:creationId xmlns:a16="http://schemas.microsoft.com/office/drawing/2014/main" id="{239C74B5-224C-4910-B159-8EC0EB4CF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35">
              <a:extLst>
                <a:ext uri="{FF2B5EF4-FFF2-40B4-BE49-F238E27FC236}">
                  <a16:creationId xmlns:a16="http://schemas.microsoft.com/office/drawing/2014/main" id="{88773546-FCAD-4678-94A0-96551DF40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6">
              <a:extLst>
                <a:ext uri="{FF2B5EF4-FFF2-40B4-BE49-F238E27FC236}">
                  <a16:creationId xmlns:a16="http://schemas.microsoft.com/office/drawing/2014/main" id="{5328F6EF-3A99-49BC-A191-201EB310C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7">
              <a:extLst>
                <a:ext uri="{FF2B5EF4-FFF2-40B4-BE49-F238E27FC236}">
                  <a16:creationId xmlns:a16="http://schemas.microsoft.com/office/drawing/2014/main" id="{C13CE4CF-8CFE-4FA9-A162-8DDBE395D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8">
              <a:extLst>
                <a:ext uri="{FF2B5EF4-FFF2-40B4-BE49-F238E27FC236}">
                  <a16:creationId xmlns:a16="http://schemas.microsoft.com/office/drawing/2014/main" id="{C70C67BC-DEDA-404B-8B4C-CD6464ABD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39">
              <a:extLst>
                <a:ext uri="{FF2B5EF4-FFF2-40B4-BE49-F238E27FC236}">
                  <a16:creationId xmlns:a16="http://schemas.microsoft.com/office/drawing/2014/main" id="{F20AEEE0-DD26-4416-9191-C0325CE4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0">
              <a:extLst>
                <a:ext uri="{FF2B5EF4-FFF2-40B4-BE49-F238E27FC236}">
                  <a16:creationId xmlns:a16="http://schemas.microsoft.com/office/drawing/2014/main" id="{83F7D38C-85A7-4268-B620-BA2470616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1">
              <a:extLst>
                <a:ext uri="{FF2B5EF4-FFF2-40B4-BE49-F238E27FC236}">
                  <a16:creationId xmlns:a16="http://schemas.microsoft.com/office/drawing/2014/main" id="{8706F359-01F8-4FD2-92DE-83589361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42">
              <a:extLst>
                <a:ext uri="{FF2B5EF4-FFF2-40B4-BE49-F238E27FC236}">
                  <a16:creationId xmlns:a16="http://schemas.microsoft.com/office/drawing/2014/main" id="{9CAE1294-6FFE-4139-9740-6C5FEB6FC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43">
              <a:extLst>
                <a:ext uri="{FF2B5EF4-FFF2-40B4-BE49-F238E27FC236}">
                  <a16:creationId xmlns:a16="http://schemas.microsoft.com/office/drawing/2014/main" id="{ED1E37D4-8621-42B7-9CFD-DFEFF5440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44">
              <a:extLst>
                <a:ext uri="{FF2B5EF4-FFF2-40B4-BE49-F238E27FC236}">
                  <a16:creationId xmlns:a16="http://schemas.microsoft.com/office/drawing/2014/main" id="{12BF8DF1-CFCC-4E69-9382-AF93AE896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Rectangle 45">
              <a:extLst>
                <a:ext uri="{FF2B5EF4-FFF2-40B4-BE49-F238E27FC236}">
                  <a16:creationId xmlns:a16="http://schemas.microsoft.com/office/drawing/2014/main" id="{4539B6C3-C684-44B5-BA12-44A008065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5" name="Freeform 46">
              <a:extLst>
                <a:ext uri="{FF2B5EF4-FFF2-40B4-BE49-F238E27FC236}">
                  <a16:creationId xmlns:a16="http://schemas.microsoft.com/office/drawing/2014/main" id="{6559161D-B0C4-4946-81A2-70FA736F2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7">
              <a:extLst>
                <a:ext uri="{FF2B5EF4-FFF2-40B4-BE49-F238E27FC236}">
                  <a16:creationId xmlns:a16="http://schemas.microsoft.com/office/drawing/2014/main" id="{FECC7763-10A6-4D3E-AE8A-FAB36343A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8">
              <a:extLst>
                <a:ext uri="{FF2B5EF4-FFF2-40B4-BE49-F238E27FC236}">
                  <a16:creationId xmlns:a16="http://schemas.microsoft.com/office/drawing/2014/main" id="{AC63922A-A837-4BCD-81E7-851DF9878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9">
              <a:extLst>
                <a:ext uri="{FF2B5EF4-FFF2-40B4-BE49-F238E27FC236}">
                  <a16:creationId xmlns:a16="http://schemas.microsoft.com/office/drawing/2014/main" id="{7B1EB967-DAE5-4B60-B2CD-2BD9A80B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0">
              <a:extLst>
                <a:ext uri="{FF2B5EF4-FFF2-40B4-BE49-F238E27FC236}">
                  <a16:creationId xmlns:a16="http://schemas.microsoft.com/office/drawing/2014/main" id="{772DD816-312C-46DC-95B3-EF63B1DA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51">
              <a:extLst>
                <a:ext uri="{FF2B5EF4-FFF2-40B4-BE49-F238E27FC236}">
                  <a16:creationId xmlns:a16="http://schemas.microsoft.com/office/drawing/2014/main" id="{A4E47C07-A822-4176-BFB2-4A213E055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52">
              <a:extLst>
                <a:ext uri="{FF2B5EF4-FFF2-40B4-BE49-F238E27FC236}">
                  <a16:creationId xmlns:a16="http://schemas.microsoft.com/office/drawing/2014/main" id="{38C68823-AA26-403D-BEB7-151C97778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53">
              <a:extLst>
                <a:ext uri="{FF2B5EF4-FFF2-40B4-BE49-F238E27FC236}">
                  <a16:creationId xmlns:a16="http://schemas.microsoft.com/office/drawing/2014/main" id="{1F1217E9-6866-485A-98E5-459525CAF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54">
              <a:extLst>
                <a:ext uri="{FF2B5EF4-FFF2-40B4-BE49-F238E27FC236}">
                  <a16:creationId xmlns:a16="http://schemas.microsoft.com/office/drawing/2014/main" id="{4E074791-E288-4B51-A989-F30F8F40A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55">
              <a:extLst>
                <a:ext uri="{FF2B5EF4-FFF2-40B4-BE49-F238E27FC236}">
                  <a16:creationId xmlns:a16="http://schemas.microsoft.com/office/drawing/2014/main" id="{0EE53479-033A-4997-B6C0-93666F83C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6">
              <a:extLst>
                <a:ext uri="{FF2B5EF4-FFF2-40B4-BE49-F238E27FC236}">
                  <a16:creationId xmlns:a16="http://schemas.microsoft.com/office/drawing/2014/main" id="{8626A850-100B-46B6-A232-7463B865E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7">
              <a:extLst>
                <a:ext uri="{FF2B5EF4-FFF2-40B4-BE49-F238E27FC236}">
                  <a16:creationId xmlns:a16="http://schemas.microsoft.com/office/drawing/2014/main" id="{CA31CF06-64E1-4C00-882F-DBA77401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8">
              <a:extLst>
                <a:ext uri="{FF2B5EF4-FFF2-40B4-BE49-F238E27FC236}">
                  <a16:creationId xmlns:a16="http://schemas.microsoft.com/office/drawing/2014/main" id="{47F64B8D-529D-4BFA-A3DF-86E0048AC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59" name="Picture 2">
            <a:extLst>
              <a:ext uri="{FF2B5EF4-FFF2-40B4-BE49-F238E27FC236}">
                <a16:creationId xmlns:a16="http://schemas.microsoft.com/office/drawing/2014/main" id="{4AD7CCAE-23DD-43CB-AAE6-77536DABC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A4C8B-2297-4A4F-857C-8A127E77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1113282"/>
            <a:ext cx="613943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THANKS TO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BD44-836C-4931-B319-90CFF6A10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785" y="3602038"/>
            <a:ext cx="6175347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Professor MIKE ALESHAMS , my GROUP MATES and EVERYONE  for listening</a:t>
            </a:r>
          </a:p>
        </p:txBody>
      </p:sp>
      <p:sp useBgFill="1">
        <p:nvSpPr>
          <p:cNvPr id="361" name="Round Diagonal Corner Rectangle 6">
            <a:extLst>
              <a:ext uri="{FF2B5EF4-FFF2-40B4-BE49-F238E27FC236}">
                <a16:creationId xmlns:a16="http://schemas.microsoft.com/office/drawing/2014/main" id="{487719ED-1FF5-4BE5-BB4B-ABA2A666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 descr="Smiling Face with No Fill">
            <a:extLst>
              <a:ext uri="{FF2B5EF4-FFF2-40B4-BE49-F238E27FC236}">
                <a16:creationId xmlns:a16="http://schemas.microsoft.com/office/drawing/2014/main" id="{E2A9C6DA-45BF-4222-B421-7C2BFF8B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974" y="1835935"/>
            <a:ext cx="3178638" cy="31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1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8" name="Content Placeholder 6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325560D-F9C3-43F7-962E-720920EEF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7" b="1265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80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6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7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8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9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0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44500-E8CD-4010-9F28-B4FCAA43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General specifications</a:t>
            </a:r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9C046140-5B56-4C19-AB5D-8F4AC89F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Operating Voltage : 5 V</a:t>
            </a:r>
          </a:p>
          <a:p>
            <a:r>
              <a:rPr lang="en-US" sz="2000" dirty="0"/>
              <a:t>Operating Current : 0.35 A</a:t>
            </a:r>
          </a:p>
          <a:p>
            <a:r>
              <a:rPr lang="en-US" sz="2000" dirty="0"/>
              <a:t>Operating Temperature : 0-70 degrees</a:t>
            </a:r>
          </a:p>
          <a:p>
            <a:r>
              <a:rPr lang="en-US" sz="2000" dirty="0"/>
              <a:t>Operating Humidity: 20%- 90%</a:t>
            </a:r>
          </a:p>
        </p:txBody>
      </p:sp>
    </p:spTree>
    <p:extLst>
      <p:ext uri="{BB962C8B-B14F-4D97-AF65-F5344CB8AC3E}">
        <p14:creationId xmlns:p14="http://schemas.microsoft.com/office/powerpoint/2010/main" val="1091980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5607</TotalTime>
  <Words>2665</Words>
  <Application>Microsoft Office PowerPoint</Application>
  <PresentationFormat>Widescreen</PresentationFormat>
  <Paragraphs>413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Amazon Ember</vt:lpstr>
      <vt:lpstr>Arial</vt:lpstr>
      <vt:lpstr>helvetica neue</vt:lpstr>
      <vt:lpstr>Times New Roman</vt:lpstr>
      <vt:lpstr>Tw Cen MT</vt:lpstr>
      <vt:lpstr>Circuit</vt:lpstr>
      <vt:lpstr>IOT based smart garage door opener   Group- 4</vt:lpstr>
      <vt:lpstr>Deciding and ordering hardware components</vt:lpstr>
      <vt:lpstr>Contents</vt:lpstr>
      <vt:lpstr>                        Block Diagram </vt:lpstr>
      <vt:lpstr>Microcontrollers used in the project</vt:lpstr>
      <vt:lpstr>Beaglebone black</vt:lpstr>
      <vt:lpstr>Slots, indicators, buttons and pins in beaglebone black board</vt:lpstr>
      <vt:lpstr>      Main Features of beaglebone black </vt:lpstr>
      <vt:lpstr>General specifications</vt:lpstr>
      <vt:lpstr>On board interfaces</vt:lpstr>
      <vt:lpstr>Component ordered from</vt:lpstr>
      <vt:lpstr>Component order Status</vt:lpstr>
      <vt:lpstr>Arduino uno</vt:lpstr>
      <vt:lpstr>Slots, indicators, buttons, and pins</vt:lpstr>
      <vt:lpstr>General specifications</vt:lpstr>
      <vt:lpstr>Component ordered from </vt:lpstr>
      <vt:lpstr>Components connected Directly to Beaglebone black</vt:lpstr>
      <vt:lpstr>L298N Motor Driver Controller </vt:lpstr>
      <vt:lpstr>    Connections in L298N dc motor driver </vt:lpstr>
      <vt:lpstr>specifications</vt:lpstr>
      <vt:lpstr>Component ordered from </vt:lpstr>
      <vt:lpstr>Component Order status</vt:lpstr>
      <vt:lpstr>IR PROXIMITY SENSOR</vt:lpstr>
      <vt:lpstr>   Specifications </vt:lpstr>
      <vt:lpstr>Component ordered from</vt:lpstr>
      <vt:lpstr>Component order status</vt:lpstr>
      <vt:lpstr>Push Button</vt:lpstr>
      <vt:lpstr>Specifications</vt:lpstr>
      <vt:lpstr>Component Ordered from</vt:lpstr>
      <vt:lpstr>COMPONENT ORDER STATUS</vt:lpstr>
      <vt:lpstr>BUZZER</vt:lpstr>
      <vt:lpstr>Specifications</vt:lpstr>
      <vt:lpstr>Component ordered from</vt:lpstr>
      <vt:lpstr>COMPONENT ORDER STATUS</vt:lpstr>
      <vt:lpstr>Micro switches </vt:lpstr>
      <vt:lpstr>Specifications</vt:lpstr>
      <vt:lpstr>Component ordered from </vt:lpstr>
      <vt:lpstr>COMPONENT ORDER STATUS</vt:lpstr>
      <vt:lpstr>Power adapter</vt:lpstr>
      <vt:lpstr>Component ORDER STATUS</vt:lpstr>
      <vt:lpstr>Logic Level controller</vt:lpstr>
      <vt:lpstr>VOLTAGE CONVERSION </vt:lpstr>
      <vt:lpstr>Component Ordered from</vt:lpstr>
      <vt:lpstr>Component order status</vt:lpstr>
      <vt:lpstr>COMPONENTS CONNECTED DIRECTLY TO ARDUINO UNO</vt:lpstr>
      <vt:lpstr> keypad matrix</vt:lpstr>
      <vt:lpstr>Specifications</vt:lpstr>
      <vt:lpstr>How connections are done ?</vt:lpstr>
      <vt:lpstr>Which pin associate to which row and column ?</vt:lpstr>
      <vt:lpstr>COMPONENT ORDERED FROM </vt:lpstr>
      <vt:lpstr>COMPONENT ORDER STATUS</vt:lpstr>
      <vt:lpstr>LCD DISPLAY</vt:lpstr>
      <vt:lpstr>Specifications</vt:lpstr>
      <vt:lpstr>Component ordered from </vt:lpstr>
      <vt:lpstr>COMPONENT ORDER STATUS</vt:lpstr>
      <vt:lpstr>GSM Module</vt:lpstr>
      <vt:lpstr>Specifications</vt:lpstr>
      <vt:lpstr>Component ordered from</vt:lpstr>
      <vt:lpstr>COMPONENT ORDER status</vt:lpstr>
      <vt:lpstr>Miscellaneous </vt:lpstr>
      <vt:lpstr>DC gear mOTOR</vt:lpstr>
      <vt:lpstr> CoMPONENT ORDER STATUS</vt:lpstr>
      <vt:lpstr>Wifi module</vt:lpstr>
      <vt:lpstr>COMPONENT ORDER STATUS and link</vt:lpstr>
      <vt:lpstr>Memory Card</vt:lpstr>
      <vt:lpstr>Component order status</vt:lpstr>
      <vt:lpstr>Silicone hookup wires</vt:lpstr>
      <vt:lpstr>Component order status</vt:lpstr>
      <vt:lpstr>LED Light assorted kit</vt:lpstr>
      <vt:lpstr>COMPONENT ORDER STATUS</vt:lpstr>
      <vt:lpstr>PCB Board</vt:lpstr>
      <vt:lpstr>COMPONENT ORDER STATUS</vt:lpstr>
      <vt:lpstr>Resistor KIT</vt:lpstr>
      <vt:lpstr>Resistor VALUES AND THEIR TOLERANCES included in the KIT</vt:lpstr>
      <vt:lpstr>COMPONENT ORDER STATUS</vt:lpstr>
      <vt:lpstr>Beginners KIT</vt:lpstr>
      <vt:lpstr>COMPONENT ORDER STATUS</vt:lpstr>
      <vt:lpstr>References</vt:lpstr>
      <vt:lpstr>References</vt:lpstr>
      <vt:lpstr>THANKS 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garage door opener</dc:title>
  <dc:creator>16478075601</dc:creator>
  <cp:lastModifiedBy>16478075601</cp:lastModifiedBy>
  <cp:revision>8</cp:revision>
  <dcterms:created xsi:type="dcterms:W3CDTF">2021-02-13T03:49:25Z</dcterms:created>
  <dcterms:modified xsi:type="dcterms:W3CDTF">2021-02-17T13:09:24Z</dcterms:modified>
</cp:coreProperties>
</file>